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9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88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00" autoAdjust="0"/>
  </p:normalViewPr>
  <p:slideViewPr>
    <p:cSldViewPr>
      <p:cViewPr varScale="1">
        <p:scale>
          <a:sx n="103" d="100"/>
          <a:sy n="103" d="100"/>
        </p:scale>
        <p:origin x="-2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5A703B-BDCF-472F-8EE2-95F2803F2CCB}" type="doc">
      <dgm:prSet loTypeId="urn:microsoft.com/office/officeart/2005/8/layout/hList6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1E4D99C3-2125-4E4A-A99C-CA57530E8F28}">
      <dgm:prSet phldrT="[Текст]"/>
      <dgm:spPr/>
      <dgm:t>
        <a:bodyPr/>
        <a:lstStyle/>
        <a:p>
          <a:r>
            <a:rPr lang="ru-RU" b="1" dirty="0" err="1" smtClean="0"/>
            <a:t>Особистість</a:t>
          </a:r>
          <a:endParaRPr lang="ru-RU" b="1" dirty="0"/>
        </a:p>
      </dgm:t>
    </dgm:pt>
    <dgm:pt modelId="{181D1501-9A1D-4578-A16C-15D1C565B203}" type="parTrans" cxnId="{B60D6075-0CE6-42FF-8325-73F90C625DB8}">
      <dgm:prSet/>
      <dgm:spPr/>
      <dgm:t>
        <a:bodyPr/>
        <a:lstStyle/>
        <a:p>
          <a:endParaRPr lang="ru-RU"/>
        </a:p>
      </dgm:t>
    </dgm:pt>
    <dgm:pt modelId="{F2896A36-7EF6-4EDE-858D-9244D6963C02}" type="sibTrans" cxnId="{B60D6075-0CE6-42FF-8325-73F90C625DB8}">
      <dgm:prSet/>
      <dgm:spPr/>
      <dgm:t>
        <a:bodyPr/>
        <a:lstStyle/>
        <a:p>
          <a:endParaRPr lang="ru-RU"/>
        </a:p>
      </dgm:t>
    </dgm:pt>
    <dgm:pt modelId="{E7D3EB10-02C4-410A-92FA-46A44F709857}">
      <dgm:prSet phldrT="[Текст]"/>
      <dgm:spPr/>
      <dgm:t>
        <a:bodyPr/>
        <a:lstStyle/>
        <a:p>
          <a:r>
            <a:rPr lang="ru-RU" dirty="0" err="1" smtClean="0"/>
            <a:t>Цілісна</a:t>
          </a:r>
          <a:r>
            <a:rPr lang="ru-RU" dirty="0" smtClean="0"/>
            <a:t> </a:t>
          </a:r>
          <a:r>
            <a:rPr lang="ru-RU" dirty="0" err="1" smtClean="0"/>
            <a:t>особистість</a:t>
          </a:r>
          <a:r>
            <a:rPr lang="ru-RU" dirty="0" smtClean="0"/>
            <a:t>, </a:t>
          </a:r>
          <a:r>
            <a:rPr lang="ru-RU" dirty="0" err="1" smtClean="0"/>
            <a:t>усебічно</a:t>
          </a:r>
          <a:r>
            <a:rPr lang="ru-RU" dirty="0" smtClean="0"/>
            <a:t> </a:t>
          </a:r>
          <a:r>
            <a:rPr lang="ru-RU" dirty="0" err="1" smtClean="0"/>
            <a:t>розвинена</a:t>
          </a:r>
          <a:r>
            <a:rPr lang="ru-RU" dirty="0" smtClean="0"/>
            <a:t>, </a:t>
          </a:r>
          <a:r>
            <a:rPr lang="ru-RU" dirty="0" err="1" smtClean="0"/>
            <a:t>здатна</a:t>
          </a:r>
          <a:r>
            <a:rPr lang="ru-RU" dirty="0" smtClean="0"/>
            <a:t> до критичного </a:t>
          </a:r>
          <a:r>
            <a:rPr lang="ru-RU" dirty="0" err="1" smtClean="0"/>
            <a:t>мислення</a:t>
          </a:r>
          <a:endParaRPr lang="ru-RU" dirty="0"/>
        </a:p>
      </dgm:t>
    </dgm:pt>
    <dgm:pt modelId="{512E7148-74D6-4C47-8B64-2D2088313251}" type="parTrans" cxnId="{795C3FE2-3FEF-4E9B-A59D-B5C2A1656D25}">
      <dgm:prSet/>
      <dgm:spPr/>
      <dgm:t>
        <a:bodyPr/>
        <a:lstStyle/>
        <a:p>
          <a:endParaRPr lang="ru-RU"/>
        </a:p>
      </dgm:t>
    </dgm:pt>
    <dgm:pt modelId="{45277132-6F77-4E89-9811-3C0D47B141C0}" type="sibTrans" cxnId="{795C3FE2-3FEF-4E9B-A59D-B5C2A1656D25}">
      <dgm:prSet/>
      <dgm:spPr/>
      <dgm:t>
        <a:bodyPr/>
        <a:lstStyle/>
        <a:p>
          <a:endParaRPr lang="ru-RU"/>
        </a:p>
      </dgm:t>
    </dgm:pt>
    <dgm:pt modelId="{111C2D3B-C576-44CC-B5A6-AC89EA777EA0}">
      <dgm:prSet phldrT="[Текст]"/>
      <dgm:spPr/>
      <dgm:t>
        <a:bodyPr/>
        <a:lstStyle/>
        <a:p>
          <a:r>
            <a:rPr lang="ru-RU" b="1" dirty="0" err="1" smtClean="0"/>
            <a:t>Патріот</a:t>
          </a:r>
          <a:endParaRPr lang="ru-RU" b="1" dirty="0"/>
        </a:p>
      </dgm:t>
    </dgm:pt>
    <dgm:pt modelId="{32E0402A-E121-4909-A559-AA6EE9DEB1BD}" type="parTrans" cxnId="{E74936F2-8633-49DE-9049-FC05604D1357}">
      <dgm:prSet/>
      <dgm:spPr/>
      <dgm:t>
        <a:bodyPr/>
        <a:lstStyle/>
        <a:p>
          <a:endParaRPr lang="ru-RU"/>
        </a:p>
      </dgm:t>
    </dgm:pt>
    <dgm:pt modelId="{D2C5C130-1FA8-498C-849D-EC62966E636B}" type="sibTrans" cxnId="{E74936F2-8633-49DE-9049-FC05604D1357}">
      <dgm:prSet/>
      <dgm:spPr/>
      <dgm:t>
        <a:bodyPr/>
        <a:lstStyle/>
        <a:p>
          <a:endParaRPr lang="ru-RU"/>
        </a:p>
      </dgm:t>
    </dgm:pt>
    <dgm:pt modelId="{E8A137AB-5021-415A-B696-BC7CDA224EB7}">
      <dgm:prSet phldrT="[Текст]"/>
      <dgm:spPr/>
      <dgm:t>
        <a:bodyPr/>
        <a:lstStyle/>
        <a:p>
          <a:r>
            <a:rPr lang="ru-RU" dirty="0" err="1" smtClean="0"/>
            <a:t>Патріот</a:t>
          </a:r>
          <a:r>
            <a:rPr lang="ru-RU" dirty="0" smtClean="0"/>
            <a:t> </a:t>
          </a:r>
          <a:r>
            <a:rPr lang="ru-RU" dirty="0" err="1" smtClean="0"/>
            <a:t>з</a:t>
          </a:r>
          <a:r>
            <a:rPr lang="ru-RU" dirty="0" smtClean="0"/>
            <a:t> активною </a:t>
          </a:r>
          <a:r>
            <a:rPr lang="ru-RU" dirty="0" err="1" smtClean="0"/>
            <a:t>позицією</a:t>
          </a:r>
          <a:r>
            <a:rPr lang="ru-RU" dirty="0" smtClean="0"/>
            <a:t>, </a:t>
          </a:r>
          <a:r>
            <a:rPr lang="ru-RU" dirty="0" err="1" smtClean="0"/>
            <a:t>який</a:t>
          </a:r>
          <a:r>
            <a:rPr lang="ru-RU" dirty="0" smtClean="0"/>
            <a:t> </a:t>
          </a:r>
          <a:r>
            <a:rPr lang="ru-RU" dirty="0" err="1" smtClean="0"/>
            <a:t>діє</a:t>
          </a:r>
          <a:r>
            <a:rPr lang="ru-RU" dirty="0" smtClean="0"/>
            <a:t> </a:t>
          </a:r>
          <a:r>
            <a:rPr lang="ru-RU" dirty="0" err="1" smtClean="0"/>
            <a:t>згідно</a:t>
          </a:r>
          <a:r>
            <a:rPr lang="ru-RU" dirty="0" smtClean="0"/>
            <a:t> </a:t>
          </a:r>
          <a:r>
            <a:rPr lang="ru-RU" dirty="0" err="1" smtClean="0"/>
            <a:t>з</a:t>
          </a:r>
          <a:r>
            <a:rPr lang="ru-RU" dirty="0" smtClean="0"/>
            <a:t> </a:t>
          </a:r>
          <a:r>
            <a:rPr lang="ru-RU" dirty="0" err="1" smtClean="0"/>
            <a:t>морально-етичними</a:t>
          </a:r>
          <a:r>
            <a:rPr lang="ru-RU" dirty="0" smtClean="0"/>
            <a:t> принципами </a:t>
          </a:r>
          <a:r>
            <a:rPr lang="ru-RU" dirty="0" err="1" smtClean="0"/>
            <a:t>і</a:t>
          </a:r>
          <a:r>
            <a:rPr lang="ru-RU" dirty="0" smtClean="0"/>
            <a:t> </a:t>
          </a:r>
          <a:r>
            <a:rPr lang="ru-RU" dirty="0" err="1" smtClean="0"/>
            <a:t>здатний</a:t>
          </a:r>
          <a:r>
            <a:rPr lang="ru-RU" dirty="0" smtClean="0"/>
            <a:t> </a:t>
          </a:r>
          <a:r>
            <a:rPr lang="ru-RU" dirty="0" err="1" smtClean="0"/>
            <a:t>приймати</a:t>
          </a:r>
          <a:r>
            <a:rPr lang="ru-RU" dirty="0" smtClean="0"/>
            <a:t> </a:t>
          </a:r>
          <a:r>
            <a:rPr lang="ru-RU" dirty="0" err="1" smtClean="0"/>
            <a:t>відповідальні</a:t>
          </a:r>
          <a:r>
            <a:rPr lang="ru-RU" dirty="0" smtClean="0"/>
            <a:t> </a:t>
          </a:r>
          <a:r>
            <a:rPr lang="ru-RU" dirty="0" err="1" smtClean="0"/>
            <a:t>рішення</a:t>
          </a:r>
          <a:endParaRPr lang="ru-RU" dirty="0"/>
        </a:p>
      </dgm:t>
    </dgm:pt>
    <dgm:pt modelId="{C0BE59CB-69B6-47E9-BE20-5857C96E92CE}" type="parTrans" cxnId="{1CD8D9E2-CC2A-4F82-AFE5-C3D7041E9626}">
      <dgm:prSet/>
      <dgm:spPr/>
      <dgm:t>
        <a:bodyPr/>
        <a:lstStyle/>
        <a:p>
          <a:endParaRPr lang="ru-RU"/>
        </a:p>
      </dgm:t>
    </dgm:pt>
    <dgm:pt modelId="{B6B3E00C-9F9A-4F7D-9C48-E3D19F3BD4E4}" type="sibTrans" cxnId="{1CD8D9E2-CC2A-4F82-AFE5-C3D7041E9626}">
      <dgm:prSet/>
      <dgm:spPr/>
      <dgm:t>
        <a:bodyPr/>
        <a:lstStyle/>
        <a:p>
          <a:endParaRPr lang="ru-RU"/>
        </a:p>
      </dgm:t>
    </dgm:pt>
    <dgm:pt modelId="{51BE20D3-9C28-4938-AA0A-C810F5FC8D1F}">
      <dgm:prSet phldrT="[Текст]"/>
      <dgm:spPr/>
      <dgm:t>
        <a:bodyPr/>
        <a:lstStyle/>
        <a:p>
          <a:r>
            <a:rPr lang="ru-RU" b="1" dirty="0" err="1" smtClean="0"/>
            <a:t>Інноватор</a:t>
          </a:r>
          <a:endParaRPr lang="ru-RU" b="1" dirty="0"/>
        </a:p>
      </dgm:t>
    </dgm:pt>
    <dgm:pt modelId="{975C0BC8-F72B-40C5-87A5-D6145137FB52}" type="parTrans" cxnId="{2034DF88-7BED-45B0-8CA0-0B5B696F9066}">
      <dgm:prSet/>
      <dgm:spPr/>
      <dgm:t>
        <a:bodyPr/>
        <a:lstStyle/>
        <a:p>
          <a:endParaRPr lang="ru-RU"/>
        </a:p>
      </dgm:t>
    </dgm:pt>
    <dgm:pt modelId="{56E6AA61-C319-4937-BF25-AE7F64286195}" type="sibTrans" cxnId="{2034DF88-7BED-45B0-8CA0-0B5B696F9066}">
      <dgm:prSet/>
      <dgm:spPr/>
      <dgm:t>
        <a:bodyPr/>
        <a:lstStyle/>
        <a:p>
          <a:endParaRPr lang="ru-RU"/>
        </a:p>
      </dgm:t>
    </dgm:pt>
    <dgm:pt modelId="{92CB0B2A-96B8-44E5-851F-05A9613E3E88}">
      <dgm:prSet phldrT="[Текст]"/>
      <dgm:spPr/>
      <dgm:t>
        <a:bodyPr/>
        <a:lstStyle/>
        <a:p>
          <a:r>
            <a:rPr lang="ru-RU" dirty="0" err="1" smtClean="0"/>
            <a:t>Інноватор</a:t>
          </a:r>
          <a:r>
            <a:rPr lang="ru-RU" dirty="0" smtClean="0"/>
            <a:t>, </a:t>
          </a:r>
          <a:r>
            <a:rPr lang="ru-RU" dirty="0" err="1" smtClean="0"/>
            <a:t>здатний</a:t>
          </a:r>
          <a:r>
            <a:rPr lang="ru-RU" dirty="0" smtClean="0"/>
            <a:t> </a:t>
          </a:r>
          <a:r>
            <a:rPr lang="ru-RU" dirty="0" err="1" smtClean="0"/>
            <a:t>змінювати</a:t>
          </a:r>
          <a:r>
            <a:rPr lang="ru-RU" dirty="0" smtClean="0"/>
            <a:t> </a:t>
          </a:r>
          <a:r>
            <a:rPr lang="ru-RU" dirty="0" err="1" smtClean="0"/>
            <a:t>навколишній</a:t>
          </a:r>
          <a:r>
            <a:rPr lang="en-US" dirty="0" smtClean="0"/>
            <a:t> </a:t>
          </a:r>
          <a:r>
            <a:rPr lang="ru-RU" dirty="0" err="1" smtClean="0"/>
            <a:t>світ</a:t>
          </a:r>
          <a:r>
            <a:rPr lang="ru-RU" dirty="0" smtClean="0"/>
            <a:t>, </a:t>
          </a:r>
          <a:r>
            <a:rPr lang="ru-RU" dirty="0" err="1" smtClean="0"/>
            <a:t>розвивати</a:t>
          </a:r>
          <a:r>
            <a:rPr lang="ru-RU" dirty="0" smtClean="0"/>
            <a:t> </a:t>
          </a:r>
          <a:r>
            <a:rPr lang="en-US" dirty="0" smtClean="0"/>
            <a:t> </a:t>
          </a:r>
          <a:r>
            <a:rPr lang="ru-RU" dirty="0" err="1" smtClean="0"/>
            <a:t>економіку</a:t>
          </a:r>
          <a:r>
            <a:rPr lang="ru-RU" dirty="0" smtClean="0"/>
            <a:t>, </a:t>
          </a:r>
          <a:r>
            <a:rPr lang="ru-RU" dirty="0" err="1" smtClean="0"/>
            <a:t>конкурувати</a:t>
          </a:r>
          <a:r>
            <a:rPr lang="ru-RU" dirty="0" smtClean="0"/>
            <a:t> на ринку </a:t>
          </a:r>
          <a:r>
            <a:rPr lang="ru-RU" dirty="0" err="1" smtClean="0"/>
            <a:t>праці</a:t>
          </a:r>
          <a:r>
            <a:rPr lang="ru-RU" dirty="0" smtClean="0"/>
            <a:t>, </a:t>
          </a:r>
          <a:r>
            <a:rPr lang="ru-RU" dirty="0" err="1" smtClean="0"/>
            <a:t>вчитися</a:t>
          </a:r>
          <a:r>
            <a:rPr lang="ru-RU" dirty="0" smtClean="0"/>
            <a:t> </a:t>
          </a:r>
          <a:r>
            <a:rPr lang="ru-RU" dirty="0" err="1" smtClean="0"/>
            <a:t>впродовж</a:t>
          </a:r>
          <a:r>
            <a:rPr lang="ru-RU" dirty="0" smtClean="0"/>
            <a:t> </a:t>
          </a:r>
          <a:r>
            <a:rPr lang="ru-RU" dirty="0" err="1" smtClean="0"/>
            <a:t>життя</a:t>
          </a:r>
          <a:endParaRPr lang="ru-RU" dirty="0"/>
        </a:p>
      </dgm:t>
    </dgm:pt>
    <dgm:pt modelId="{A53A18A5-3F20-43A4-9CDB-DBE2F3C510CD}" type="parTrans" cxnId="{0906373D-7735-4BCA-A457-26A59DD9E9D9}">
      <dgm:prSet/>
      <dgm:spPr/>
      <dgm:t>
        <a:bodyPr/>
        <a:lstStyle/>
        <a:p>
          <a:endParaRPr lang="ru-RU"/>
        </a:p>
      </dgm:t>
    </dgm:pt>
    <dgm:pt modelId="{6B89E045-8E2F-4BF2-BBD1-99BCC1E720E9}" type="sibTrans" cxnId="{0906373D-7735-4BCA-A457-26A59DD9E9D9}">
      <dgm:prSet/>
      <dgm:spPr/>
      <dgm:t>
        <a:bodyPr/>
        <a:lstStyle/>
        <a:p>
          <a:endParaRPr lang="ru-RU"/>
        </a:p>
      </dgm:t>
    </dgm:pt>
    <dgm:pt modelId="{CA409D00-F3E5-49C9-AAB1-CD77E9F5AC98}" type="pres">
      <dgm:prSet presAssocID="{9E5A703B-BDCF-472F-8EE2-95F2803F2C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C52B97-34BA-40AC-9A63-F80C523AA906}" type="pres">
      <dgm:prSet presAssocID="{1E4D99C3-2125-4E4A-A99C-CA57530E8F2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82C618-C657-468E-A721-489966CDE6D8}" type="pres">
      <dgm:prSet presAssocID="{F2896A36-7EF6-4EDE-858D-9244D6963C02}" presName="sibTrans" presStyleCnt="0"/>
      <dgm:spPr/>
    </dgm:pt>
    <dgm:pt modelId="{F11DF817-6B81-4295-87F9-D8480AED7EE4}" type="pres">
      <dgm:prSet presAssocID="{111C2D3B-C576-44CC-B5A6-AC89EA777EA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919772-7989-4C31-BBF2-8E1DE5C0F8E8}" type="pres">
      <dgm:prSet presAssocID="{D2C5C130-1FA8-498C-849D-EC62966E636B}" presName="sibTrans" presStyleCnt="0"/>
      <dgm:spPr/>
    </dgm:pt>
    <dgm:pt modelId="{3DA4FF6C-24D1-44D8-9027-20FD34F60C03}" type="pres">
      <dgm:prSet presAssocID="{51BE20D3-9C28-4938-AA0A-C810F5FC8D1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D8D9E2-CC2A-4F82-AFE5-C3D7041E9626}" srcId="{111C2D3B-C576-44CC-B5A6-AC89EA777EA0}" destId="{E8A137AB-5021-415A-B696-BC7CDA224EB7}" srcOrd="0" destOrd="0" parTransId="{C0BE59CB-69B6-47E9-BE20-5857C96E92CE}" sibTransId="{B6B3E00C-9F9A-4F7D-9C48-E3D19F3BD4E4}"/>
    <dgm:cxn modelId="{52CE9F98-E624-4C74-B8E7-EEDF18FB0343}" type="presOf" srcId="{1E4D99C3-2125-4E4A-A99C-CA57530E8F28}" destId="{13C52B97-34BA-40AC-9A63-F80C523AA906}" srcOrd="0" destOrd="0" presId="urn:microsoft.com/office/officeart/2005/8/layout/hList6"/>
    <dgm:cxn modelId="{3FF9D36D-7FDD-4DB5-AC37-39D70FF25633}" type="presOf" srcId="{E8A137AB-5021-415A-B696-BC7CDA224EB7}" destId="{F11DF817-6B81-4295-87F9-D8480AED7EE4}" srcOrd="0" destOrd="1" presId="urn:microsoft.com/office/officeart/2005/8/layout/hList6"/>
    <dgm:cxn modelId="{6F813DA5-E46D-4B30-96E9-7CF36DED7CB5}" type="presOf" srcId="{111C2D3B-C576-44CC-B5A6-AC89EA777EA0}" destId="{F11DF817-6B81-4295-87F9-D8480AED7EE4}" srcOrd="0" destOrd="0" presId="urn:microsoft.com/office/officeart/2005/8/layout/hList6"/>
    <dgm:cxn modelId="{4B1E9AF5-A319-4541-B3D8-1E9C824E1A2F}" type="presOf" srcId="{92CB0B2A-96B8-44E5-851F-05A9613E3E88}" destId="{3DA4FF6C-24D1-44D8-9027-20FD34F60C03}" srcOrd="0" destOrd="1" presId="urn:microsoft.com/office/officeart/2005/8/layout/hList6"/>
    <dgm:cxn modelId="{795C3FE2-3FEF-4E9B-A59D-B5C2A1656D25}" srcId="{1E4D99C3-2125-4E4A-A99C-CA57530E8F28}" destId="{E7D3EB10-02C4-410A-92FA-46A44F709857}" srcOrd="0" destOrd="0" parTransId="{512E7148-74D6-4C47-8B64-2D2088313251}" sibTransId="{45277132-6F77-4E89-9811-3C0D47B141C0}"/>
    <dgm:cxn modelId="{B60D6075-0CE6-42FF-8325-73F90C625DB8}" srcId="{9E5A703B-BDCF-472F-8EE2-95F2803F2CCB}" destId="{1E4D99C3-2125-4E4A-A99C-CA57530E8F28}" srcOrd="0" destOrd="0" parTransId="{181D1501-9A1D-4578-A16C-15D1C565B203}" sibTransId="{F2896A36-7EF6-4EDE-858D-9244D6963C02}"/>
    <dgm:cxn modelId="{2034DF88-7BED-45B0-8CA0-0B5B696F9066}" srcId="{9E5A703B-BDCF-472F-8EE2-95F2803F2CCB}" destId="{51BE20D3-9C28-4938-AA0A-C810F5FC8D1F}" srcOrd="2" destOrd="0" parTransId="{975C0BC8-F72B-40C5-87A5-D6145137FB52}" sibTransId="{56E6AA61-C319-4937-BF25-AE7F64286195}"/>
    <dgm:cxn modelId="{0906373D-7735-4BCA-A457-26A59DD9E9D9}" srcId="{51BE20D3-9C28-4938-AA0A-C810F5FC8D1F}" destId="{92CB0B2A-96B8-44E5-851F-05A9613E3E88}" srcOrd="0" destOrd="0" parTransId="{A53A18A5-3F20-43A4-9CDB-DBE2F3C510CD}" sibTransId="{6B89E045-8E2F-4BF2-BBD1-99BCC1E720E9}"/>
    <dgm:cxn modelId="{DC440E00-3C75-4462-AC42-3F53A9388177}" type="presOf" srcId="{9E5A703B-BDCF-472F-8EE2-95F2803F2CCB}" destId="{CA409D00-F3E5-49C9-AAB1-CD77E9F5AC98}" srcOrd="0" destOrd="0" presId="urn:microsoft.com/office/officeart/2005/8/layout/hList6"/>
    <dgm:cxn modelId="{DDD4A273-A74D-45F7-9DFF-55506B5FECF3}" type="presOf" srcId="{E7D3EB10-02C4-410A-92FA-46A44F709857}" destId="{13C52B97-34BA-40AC-9A63-F80C523AA906}" srcOrd="0" destOrd="1" presId="urn:microsoft.com/office/officeart/2005/8/layout/hList6"/>
    <dgm:cxn modelId="{D2CA7BA2-CA05-4D20-9213-CD6B959499ED}" type="presOf" srcId="{51BE20D3-9C28-4938-AA0A-C810F5FC8D1F}" destId="{3DA4FF6C-24D1-44D8-9027-20FD34F60C03}" srcOrd="0" destOrd="0" presId="urn:microsoft.com/office/officeart/2005/8/layout/hList6"/>
    <dgm:cxn modelId="{E74936F2-8633-49DE-9049-FC05604D1357}" srcId="{9E5A703B-BDCF-472F-8EE2-95F2803F2CCB}" destId="{111C2D3B-C576-44CC-B5A6-AC89EA777EA0}" srcOrd="1" destOrd="0" parTransId="{32E0402A-E121-4909-A559-AA6EE9DEB1BD}" sibTransId="{D2C5C130-1FA8-498C-849D-EC62966E636B}"/>
    <dgm:cxn modelId="{022293F2-9281-4930-8B4C-B9B01CECBD7B}" type="presParOf" srcId="{CA409D00-F3E5-49C9-AAB1-CD77E9F5AC98}" destId="{13C52B97-34BA-40AC-9A63-F80C523AA906}" srcOrd="0" destOrd="0" presId="urn:microsoft.com/office/officeart/2005/8/layout/hList6"/>
    <dgm:cxn modelId="{47110E06-8CF9-43C3-A5FF-B0A9C1EF662C}" type="presParOf" srcId="{CA409D00-F3E5-49C9-AAB1-CD77E9F5AC98}" destId="{1F82C618-C657-468E-A721-489966CDE6D8}" srcOrd="1" destOrd="0" presId="urn:microsoft.com/office/officeart/2005/8/layout/hList6"/>
    <dgm:cxn modelId="{48B0B90C-344B-46AE-BF98-7A8D09D55F6F}" type="presParOf" srcId="{CA409D00-F3E5-49C9-AAB1-CD77E9F5AC98}" destId="{F11DF817-6B81-4295-87F9-D8480AED7EE4}" srcOrd="2" destOrd="0" presId="urn:microsoft.com/office/officeart/2005/8/layout/hList6"/>
    <dgm:cxn modelId="{BA2E374A-DA20-4372-B1CA-93BD1B7B7A3E}" type="presParOf" srcId="{CA409D00-F3E5-49C9-AAB1-CD77E9F5AC98}" destId="{D7919772-7989-4C31-BBF2-8E1DE5C0F8E8}" srcOrd="3" destOrd="0" presId="urn:microsoft.com/office/officeart/2005/8/layout/hList6"/>
    <dgm:cxn modelId="{902CE6C2-D300-4229-BBFB-9B371364A6B2}" type="presParOf" srcId="{CA409D00-F3E5-49C9-AAB1-CD77E9F5AC98}" destId="{3DA4FF6C-24D1-44D8-9027-20FD34F60C03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52B97-34BA-40AC-9A63-F80C523AA906}">
      <dsp:nvSpPr>
        <dsp:cNvPr id="0" name=""/>
        <dsp:cNvSpPr/>
      </dsp:nvSpPr>
      <dsp:spPr>
        <a:xfrm rot="16200000">
          <a:off x="-1036022" y="1037086"/>
          <a:ext cx="4840303" cy="2766129"/>
        </a:xfrm>
        <a:prstGeom prst="flowChartManualOperation">
          <a:avLst/>
        </a:prstGeom>
        <a:gradFill rotWithShape="0">
          <a:gsLst>
            <a:gs pos="28000">
              <a:schemeClr val="accent1">
                <a:alpha val="90000"/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3818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Особистість</a:t>
          </a:r>
          <a:endParaRPr lang="ru-RU" sz="24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err="1" smtClean="0"/>
            <a:t>Цілісна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особистість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усебічно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розвинена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здатна</a:t>
          </a:r>
          <a:r>
            <a:rPr lang="ru-RU" sz="1900" kern="1200" dirty="0" smtClean="0"/>
            <a:t> до критичного </a:t>
          </a:r>
          <a:r>
            <a:rPr lang="ru-RU" sz="1900" kern="1200" dirty="0" err="1" smtClean="0"/>
            <a:t>мислення</a:t>
          </a:r>
          <a:endParaRPr lang="ru-RU" sz="1900" kern="1200" dirty="0"/>
        </a:p>
      </dsp:txBody>
      <dsp:txXfrm rot="5400000">
        <a:off x="1065" y="968060"/>
        <a:ext cx="2766129" cy="2904181"/>
      </dsp:txXfrm>
    </dsp:sp>
    <dsp:sp modelId="{F11DF817-6B81-4295-87F9-D8480AED7EE4}">
      <dsp:nvSpPr>
        <dsp:cNvPr id="0" name=""/>
        <dsp:cNvSpPr/>
      </dsp:nvSpPr>
      <dsp:spPr>
        <a:xfrm rot="16200000">
          <a:off x="1937566" y="1037086"/>
          <a:ext cx="4840303" cy="2766129"/>
        </a:xfrm>
        <a:prstGeom prst="flowChartManualOperation">
          <a:avLst/>
        </a:prstGeom>
        <a:gradFill rotWithShape="0">
          <a:gsLst>
            <a:gs pos="28000">
              <a:schemeClr val="accent1">
                <a:alpha val="90000"/>
                <a:hueOff val="0"/>
                <a:satOff val="0"/>
                <a:lumOff val="0"/>
                <a:alphaOff val="-20000"/>
                <a:tint val="18000"/>
                <a:satMod val="120000"/>
                <a:lumMod val="88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3818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Патріот</a:t>
          </a:r>
          <a:endParaRPr lang="ru-RU" sz="24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err="1" smtClean="0"/>
            <a:t>Патріот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</a:t>
          </a:r>
          <a:r>
            <a:rPr lang="ru-RU" sz="1900" kern="1200" dirty="0" smtClean="0"/>
            <a:t> активною </a:t>
          </a:r>
          <a:r>
            <a:rPr lang="ru-RU" sz="1900" kern="1200" dirty="0" err="1" smtClean="0"/>
            <a:t>позицією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який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діє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згідно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морально-етичними</a:t>
          </a:r>
          <a:r>
            <a:rPr lang="ru-RU" sz="1900" kern="1200" dirty="0" smtClean="0"/>
            <a:t> принципами </a:t>
          </a:r>
          <a:r>
            <a:rPr lang="ru-RU" sz="1900" kern="1200" dirty="0" err="1" smtClean="0"/>
            <a:t>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здатний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приймати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відповідальні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рішення</a:t>
          </a:r>
          <a:endParaRPr lang="ru-RU" sz="1900" kern="1200" dirty="0"/>
        </a:p>
      </dsp:txBody>
      <dsp:txXfrm rot="5400000">
        <a:off x="2974653" y="968060"/>
        <a:ext cx="2766129" cy="2904181"/>
      </dsp:txXfrm>
    </dsp:sp>
    <dsp:sp modelId="{3DA4FF6C-24D1-44D8-9027-20FD34F60C03}">
      <dsp:nvSpPr>
        <dsp:cNvPr id="0" name=""/>
        <dsp:cNvSpPr/>
      </dsp:nvSpPr>
      <dsp:spPr>
        <a:xfrm rot="16200000">
          <a:off x="4911155" y="1037086"/>
          <a:ext cx="4840303" cy="2766129"/>
        </a:xfrm>
        <a:prstGeom prst="flowChartManualOperation">
          <a:avLst/>
        </a:prstGeom>
        <a:gradFill rotWithShape="0">
          <a:gsLst>
            <a:gs pos="28000">
              <a:schemeClr val="accent1">
                <a:alpha val="90000"/>
                <a:hueOff val="0"/>
                <a:satOff val="0"/>
                <a:lumOff val="0"/>
                <a:alphaOff val="-40000"/>
                <a:tint val="18000"/>
                <a:satMod val="120000"/>
                <a:lumMod val="88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3818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Інноватор</a:t>
          </a:r>
          <a:endParaRPr lang="ru-RU" sz="24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err="1" smtClean="0"/>
            <a:t>Інноватор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здатний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змінювати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навколишній</a:t>
          </a:r>
          <a:r>
            <a:rPr lang="en-US" sz="1900" kern="1200" dirty="0" smtClean="0"/>
            <a:t> </a:t>
          </a:r>
          <a:r>
            <a:rPr lang="ru-RU" sz="1900" kern="1200" dirty="0" err="1" smtClean="0"/>
            <a:t>світ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розвивати</a:t>
          </a:r>
          <a:r>
            <a:rPr lang="ru-RU" sz="1900" kern="1200" dirty="0" smtClean="0"/>
            <a:t> </a:t>
          </a:r>
          <a:r>
            <a:rPr lang="en-US" sz="1900" kern="1200" dirty="0" smtClean="0"/>
            <a:t> </a:t>
          </a:r>
          <a:r>
            <a:rPr lang="ru-RU" sz="1900" kern="1200" dirty="0" err="1" smtClean="0"/>
            <a:t>економіку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конкурувати</a:t>
          </a:r>
          <a:r>
            <a:rPr lang="ru-RU" sz="1900" kern="1200" dirty="0" smtClean="0"/>
            <a:t> на ринку </a:t>
          </a:r>
          <a:r>
            <a:rPr lang="ru-RU" sz="1900" kern="1200" dirty="0" err="1" smtClean="0"/>
            <a:t>праці</a:t>
          </a:r>
          <a:r>
            <a:rPr lang="ru-RU" sz="1900" kern="1200" dirty="0" smtClean="0"/>
            <a:t>, </a:t>
          </a:r>
          <a:r>
            <a:rPr lang="ru-RU" sz="1900" kern="1200" dirty="0" err="1" smtClean="0"/>
            <a:t>вчитися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впродовж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життя</a:t>
          </a:r>
          <a:endParaRPr lang="ru-RU" sz="1900" kern="1200" dirty="0"/>
        </a:p>
      </dsp:txBody>
      <dsp:txXfrm rot="5400000">
        <a:off x="5948242" y="968060"/>
        <a:ext cx="2766129" cy="2904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785AD30-2B59-4FD8-A620-0718C27EE20A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5AEBF55-205E-4A0A-857B-034B4A91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1714512" cy="157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кутник 4"/>
          <p:cNvSpPr/>
          <p:nvPr/>
        </p:nvSpPr>
        <p:spPr>
          <a:xfrm>
            <a:off x="1928762" y="1071546"/>
            <a:ext cx="721523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Маємо</a:t>
            </a:r>
            <a:r>
              <a:rPr lang="ru-RU" sz="2800" dirty="0" smtClean="0"/>
              <a:t> </a:t>
            </a:r>
            <a:r>
              <a:rPr lang="ru-RU" sz="2800" dirty="0" err="1" smtClean="0"/>
              <a:t>запустити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багато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процесів</a:t>
            </a:r>
            <a:r>
              <a:rPr lang="ru-RU" sz="2800" dirty="0" smtClean="0"/>
              <a:t> </a:t>
            </a:r>
            <a:r>
              <a:rPr lang="ru-RU" sz="2800" dirty="0" err="1" smtClean="0"/>
              <a:t>одночасно</a:t>
            </a:r>
            <a:r>
              <a:rPr lang="ru-RU" sz="2800" dirty="0" smtClean="0"/>
              <a:t>: 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зупинити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падіння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якості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доступності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освіти</a:t>
            </a:r>
            <a:r>
              <a:rPr lang="ru-RU" sz="2800" dirty="0" smtClean="0"/>
              <a:t>, </a:t>
            </a:r>
            <a:r>
              <a:rPr lang="ru-RU" sz="2800" dirty="0" err="1" smtClean="0"/>
              <a:t>орієнтувати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зміст</a:t>
            </a:r>
            <a:r>
              <a:rPr lang="ru-RU" sz="2800" dirty="0" smtClean="0"/>
              <a:t> на </a:t>
            </a:r>
          </a:p>
          <a:p>
            <a:r>
              <a:rPr lang="ru-RU" sz="2800" dirty="0" err="1" smtClean="0"/>
              <a:t>компетентності</a:t>
            </a:r>
            <a:r>
              <a:rPr lang="ru-RU" sz="2800" dirty="0" smtClean="0"/>
              <a:t>, </a:t>
            </a:r>
          </a:p>
          <a:p>
            <a:r>
              <a:rPr lang="ru-RU" sz="2800" dirty="0" smtClean="0"/>
              <a:t>-«</a:t>
            </a:r>
            <a:r>
              <a:rPr lang="ru-RU" sz="2800" dirty="0" err="1" smtClean="0"/>
              <a:t>перенавчити</a:t>
            </a:r>
            <a:r>
              <a:rPr lang="ru-RU" sz="2800" dirty="0" smtClean="0"/>
              <a:t>» </a:t>
            </a:r>
            <a:r>
              <a:rPr lang="ru-RU" sz="2800" dirty="0" err="1" smtClean="0"/>
              <a:t>вчителів</a:t>
            </a:r>
            <a:r>
              <a:rPr lang="ru-RU" sz="2800" dirty="0" smtClean="0"/>
              <a:t>, </a:t>
            </a:r>
          </a:p>
          <a:p>
            <a:pPr>
              <a:buFontTx/>
              <a:buChar char="-"/>
            </a:pPr>
            <a:r>
              <a:rPr lang="ru-RU" sz="2800" dirty="0" err="1" smtClean="0"/>
              <a:t>змінити</a:t>
            </a:r>
            <a:r>
              <a:rPr lang="ru-RU" sz="2800" dirty="0" smtClean="0"/>
              <a:t> структуру </a:t>
            </a:r>
            <a:r>
              <a:rPr lang="ru-RU" sz="2800" dirty="0" err="1" smtClean="0"/>
              <a:t>школи</a:t>
            </a:r>
            <a:r>
              <a:rPr lang="ru-RU" sz="2800" dirty="0" smtClean="0"/>
              <a:t>, </a:t>
            </a:r>
            <a:r>
              <a:rPr lang="ru-RU" sz="2800" dirty="0" err="1" smtClean="0"/>
              <a:t>забезпечити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ці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перетворення</a:t>
            </a:r>
            <a:r>
              <a:rPr lang="ru-RU" sz="2800" dirty="0" smtClean="0"/>
              <a:t> ресурсами. </a:t>
            </a:r>
          </a:p>
          <a:p>
            <a:r>
              <a:rPr lang="ru-RU" sz="2800" b="1" dirty="0" smtClean="0"/>
              <a:t>При </a:t>
            </a:r>
            <a:r>
              <a:rPr lang="ru-RU" sz="2800" b="1" dirty="0" err="1" smtClean="0"/>
              <a:t>цьому</a:t>
            </a:r>
            <a:r>
              <a:rPr lang="ru-RU" sz="2800" b="1" dirty="0" smtClean="0"/>
              <a:t> – </a:t>
            </a:r>
          </a:p>
          <a:p>
            <a:r>
              <a:rPr lang="ru-RU" sz="2800" b="1" dirty="0" err="1" smtClean="0"/>
              <a:t>зберегти</a:t>
            </a:r>
            <a:r>
              <a:rPr lang="ru-RU" sz="2800" b="1" dirty="0" smtClean="0"/>
              <a:t> все </a:t>
            </a:r>
            <a:r>
              <a:rPr lang="ru-RU" sz="2800" b="1" dirty="0" err="1" smtClean="0"/>
              <a:t>найкраще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є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українській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школі</a:t>
            </a:r>
            <a:r>
              <a:rPr lang="ru-RU" sz="2800" b="1" dirty="0" smtClean="0"/>
              <a:t>. </a:t>
            </a:r>
            <a:endParaRPr lang="ru-RU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МЕТА НОВОЇ ШКОЛИ</a:t>
            </a:r>
            <a:endParaRPr lang="ru-RU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Метою</a:t>
            </a:r>
            <a:r>
              <a:rPr lang="ru-RU" dirty="0" smtClean="0"/>
              <a:t> </a:t>
            </a:r>
            <a:r>
              <a:rPr lang="ru-RU" dirty="0" err="1" smtClean="0"/>
              <a:t>повної</a:t>
            </a:r>
            <a:r>
              <a:rPr lang="ru-RU" dirty="0" smtClean="0"/>
              <a:t> </a:t>
            </a:r>
            <a:r>
              <a:rPr lang="ru-RU" dirty="0" err="1" smtClean="0"/>
              <a:t>загальної</a:t>
            </a:r>
            <a:r>
              <a:rPr lang="ru-RU" dirty="0" smtClean="0"/>
              <a:t> </a:t>
            </a:r>
            <a:r>
              <a:rPr lang="ru-RU" dirty="0" err="1" smtClean="0"/>
              <a:t>середньої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різнобічний</a:t>
            </a:r>
            <a:r>
              <a:rPr lang="en-US" dirty="0" smtClean="0"/>
              <a:t> </a:t>
            </a:r>
            <a:r>
              <a:rPr lang="ru-RU" dirty="0" err="1" smtClean="0"/>
              <a:t>розвиток</a:t>
            </a:r>
            <a:r>
              <a:rPr lang="ru-RU" dirty="0" smtClean="0"/>
              <a:t>, </a:t>
            </a:r>
            <a:r>
              <a:rPr lang="ru-RU" dirty="0" err="1" smtClean="0"/>
              <a:t>виховання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соціалізація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, яка </a:t>
            </a:r>
            <a:r>
              <a:rPr lang="ru-RU" dirty="0" err="1" smtClean="0"/>
              <a:t>усвідомлює</a:t>
            </a:r>
            <a:r>
              <a:rPr lang="ru-RU" dirty="0" smtClean="0"/>
              <a:t> себе </a:t>
            </a:r>
            <a:r>
              <a:rPr lang="ru-RU" dirty="0" err="1" smtClean="0"/>
              <a:t>громадянином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, </a:t>
            </a:r>
            <a:r>
              <a:rPr lang="ru-RU" dirty="0" err="1" smtClean="0"/>
              <a:t>здатна</a:t>
            </a:r>
            <a:r>
              <a:rPr lang="ru-RU" dirty="0" smtClean="0"/>
              <a:t> до </a:t>
            </a:r>
            <a:r>
              <a:rPr lang="ru-RU" dirty="0" err="1" smtClean="0"/>
              <a:t>життя</a:t>
            </a:r>
            <a:r>
              <a:rPr lang="ru-RU" dirty="0" smtClean="0"/>
              <a:t> в </a:t>
            </a:r>
            <a:r>
              <a:rPr lang="ru-RU" dirty="0" err="1" smtClean="0"/>
              <a:t>суспільстві</a:t>
            </a:r>
            <a:r>
              <a:rPr lang="ru-RU" dirty="0" smtClean="0"/>
              <a:t> та  </a:t>
            </a:r>
            <a:r>
              <a:rPr lang="ru-RU" dirty="0" err="1" smtClean="0"/>
              <a:t>цивілізованої</a:t>
            </a:r>
            <a:r>
              <a:rPr lang="ru-RU" dirty="0" smtClean="0"/>
              <a:t> </a:t>
            </a:r>
            <a:r>
              <a:rPr lang="ru-RU" dirty="0" err="1" smtClean="0"/>
              <a:t>взаємодії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природою, </a:t>
            </a:r>
            <a:r>
              <a:rPr lang="ru-RU" dirty="0" err="1" smtClean="0"/>
              <a:t>має</a:t>
            </a:r>
            <a:r>
              <a:rPr lang="en-US" dirty="0" smtClean="0"/>
              <a:t> </a:t>
            </a:r>
            <a:r>
              <a:rPr lang="ru-RU" dirty="0" err="1" smtClean="0"/>
              <a:t>прагнення</a:t>
            </a:r>
            <a:r>
              <a:rPr lang="ru-RU" dirty="0" smtClean="0"/>
              <a:t> до </a:t>
            </a:r>
            <a:r>
              <a:rPr lang="ru-RU" dirty="0" err="1" smtClean="0"/>
              <a:t>самовдосконалення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впродовж</a:t>
            </a:r>
            <a:r>
              <a:rPr lang="en-US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, готова до </a:t>
            </a:r>
            <a:r>
              <a:rPr lang="ru-RU" dirty="0" err="1" smtClean="0"/>
              <a:t>свідомого</a:t>
            </a:r>
            <a:r>
              <a:rPr lang="ru-RU" dirty="0" smtClean="0"/>
              <a:t> </a:t>
            </a:r>
            <a:r>
              <a:rPr lang="ru-RU" dirty="0" err="1" smtClean="0"/>
              <a:t>життєвого</a:t>
            </a:r>
            <a:r>
              <a:rPr lang="ru-RU" dirty="0" smtClean="0"/>
              <a:t> </a:t>
            </a:r>
            <a:r>
              <a:rPr lang="ru-RU" dirty="0" err="1" smtClean="0"/>
              <a:t>вибору</a:t>
            </a:r>
            <a:r>
              <a:rPr lang="ru-RU" dirty="0" smtClean="0"/>
              <a:t> та </a:t>
            </a:r>
            <a:r>
              <a:rPr lang="ru-RU" dirty="0" err="1" smtClean="0"/>
              <a:t>самореалізації</a:t>
            </a:r>
            <a:r>
              <a:rPr lang="ru-RU" dirty="0" smtClean="0"/>
              <a:t>, </a:t>
            </a:r>
            <a:r>
              <a:rPr lang="ru-RU" dirty="0" err="1" smtClean="0"/>
              <a:t>трудової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та </a:t>
            </a:r>
            <a:r>
              <a:rPr lang="ru-RU" dirty="0" err="1" smtClean="0"/>
              <a:t>громадянської</a:t>
            </a:r>
            <a:r>
              <a:rPr lang="ru-RU" dirty="0" smtClean="0"/>
              <a:t> </a:t>
            </a:r>
            <a:r>
              <a:rPr lang="ru-RU" dirty="0" err="1" smtClean="0"/>
              <a:t>активності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ВИПУСКНИК</a:t>
            </a:r>
            <a:r>
              <a:rPr lang="en-US" b="1" dirty="0" smtClean="0"/>
              <a:t> </a:t>
            </a:r>
            <a:r>
              <a:rPr lang="ru-RU" b="1" dirty="0" smtClean="0"/>
              <a:t>НОВОЇ ШКО</a:t>
            </a:r>
            <a:r>
              <a:rPr lang="ru-RU" dirty="0" smtClean="0"/>
              <a:t>ЛИ</a:t>
            </a:r>
            <a:endParaRPr lang="ru-RU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sz="quarter" idx="13"/>
          </p:nvPr>
        </p:nvGraphicFramePr>
        <p:xfrm>
          <a:off x="285720" y="1285860"/>
          <a:ext cx="8715436" cy="484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57188"/>
            <a:ext cx="2714625" cy="604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кутник 4"/>
          <p:cNvSpPr/>
          <p:nvPr/>
        </p:nvSpPr>
        <p:spPr>
          <a:xfrm>
            <a:off x="4071934" y="42860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/>
              <a:t>ОСВІЧЕНІ УКРАЇНЦІ, </a:t>
            </a:r>
          </a:p>
          <a:p>
            <a:r>
              <a:rPr lang="ru-RU" sz="3200" b="1" dirty="0" smtClean="0"/>
              <a:t>ВСЕБІЧНО РОЗВИНЕНІ, </a:t>
            </a:r>
          </a:p>
          <a:p>
            <a:r>
              <a:rPr lang="ru-RU" sz="3200" b="1" dirty="0" smtClean="0"/>
              <a:t>ВІДПОВІДАЛЬНІ </a:t>
            </a:r>
          </a:p>
          <a:p>
            <a:r>
              <a:rPr lang="ru-RU" sz="3200" b="1" dirty="0" smtClean="0"/>
              <a:t>ГРОМАДЯНИ І ПАТРІОТИ, </a:t>
            </a:r>
          </a:p>
          <a:p>
            <a:r>
              <a:rPr lang="ru-RU" sz="3200" b="1" dirty="0" smtClean="0"/>
              <a:t>ЗДАТНІ ДО ІННОВАЦІЙ, – </a:t>
            </a:r>
          </a:p>
          <a:p>
            <a:r>
              <a:rPr lang="ru-RU" sz="3200" b="1" dirty="0" smtClean="0"/>
              <a:t>ОСЬ ХТО ПОВЕДЕ </a:t>
            </a:r>
          </a:p>
          <a:p>
            <a:r>
              <a:rPr lang="ru-RU" sz="3200" b="1" dirty="0" smtClean="0"/>
              <a:t>УКРАЇНСЬКУ ЕКОНОМІКУ </a:t>
            </a:r>
          </a:p>
          <a:p>
            <a:r>
              <a:rPr lang="ru-RU" sz="3200" b="1" dirty="0" smtClean="0"/>
              <a:t>ВПЕРЕД У ХХІ СТОЛІТТІ</a:t>
            </a:r>
            <a:endParaRPr lang="ru-RU" sz="3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/>
              <a:t>ФОРМУЛА НОВОЇ ШКОЛИ</a:t>
            </a:r>
            <a:endParaRPr lang="ru-RU" sz="48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14282" y="1600200"/>
            <a:ext cx="871543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err="1" smtClean="0"/>
              <a:t>Новий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зміст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освіти</a:t>
            </a:r>
            <a:r>
              <a:rPr lang="ru-RU" sz="4400" dirty="0" smtClean="0"/>
              <a:t>, </a:t>
            </a:r>
            <a:r>
              <a:rPr lang="ru-RU" sz="4400" dirty="0" err="1" smtClean="0"/>
              <a:t>заснований</a:t>
            </a:r>
            <a:r>
              <a:rPr lang="en-US" sz="4400" dirty="0" smtClean="0"/>
              <a:t> </a:t>
            </a:r>
            <a:r>
              <a:rPr lang="ru-RU" sz="4400" dirty="0" smtClean="0"/>
              <a:t>на </a:t>
            </a:r>
            <a:r>
              <a:rPr lang="ru-RU" sz="4400" dirty="0" err="1" smtClean="0"/>
              <a:t>формуванні</a:t>
            </a:r>
            <a:r>
              <a:rPr lang="ru-RU" sz="4400" dirty="0" smtClean="0"/>
              <a:t> компетентностей, </a:t>
            </a:r>
            <a:r>
              <a:rPr lang="ru-RU" sz="4400" dirty="0" err="1" smtClean="0"/>
              <a:t>необхідних</a:t>
            </a:r>
            <a:r>
              <a:rPr lang="ru-RU" sz="4400" dirty="0" smtClean="0"/>
              <a:t> для </a:t>
            </a:r>
            <a:r>
              <a:rPr lang="ru-RU" sz="4400" dirty="0" err="1" smtClean="0"/>
              <a:t>успішної</a:t>
            </a:r>
            <a:r>
              <a:rPr lang="ru-RU" sz="4400" dirty="0" smtClean="0"/>
              <a:t> </a:t>
            </a:r>
            <a:r>
              <a:rPr lang="ru-RU" sz="4400" dirty="0" err="1" smtClean="0"/>
              <a:t>самореалізації</a:t>
            </a:r>
            <a:r>
              <a:rPr lang="ru-RU" sz="4400" dirty="0" smtClean="0"/>
              <a:t> в </a:t>
            </a:r>
            <a:r>
              <a:rPr lang="ru-RU" sz="4400" dirty="0" err="1" smtClean="0"/>
              <a:t>суспільстві</a:t>
            </a:r>
            <a:r>
              <a:rPr lang="ru-RU" sz="4400" dirty="0" smtClean="0"/>
              <a:t>.</a:t>
            </a:r>
            <a:endParaRPr lang="ru-RU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ФОРМУЛА НОВОЇ ШКОЛИ</a:t>
            </a:r>
            <a:endParaRPr lang="ru-RU" sz="36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b="1" dirty="0" err="1" smtClean="0"/>
              <a:t>Умотивований</a:t>
            </a:r>
            <a:r>
              <a:rPr lang="ru-RU" sz="4800" b="1" dirty="0" smtClean="0"/>
              <a:t> учитель</a:t>
            </a:r>
            <a:r>
              <a:rPr lang="ru-RU" sz="4800" dirty="0" smtClean="0"/>
              <a:t>, </a:t>
            </a:r>
            <a:r>
              <a:rPr lang="ru-RU" sz="4800" dirty="0" err="1" smtClean="0"/>
              <a:t>який</a:t>
            </a:r>
            <a:r>
              <a:rPr lang="ru-RU" sz="4800" dirty="0" smtClean="0"/>
              <a:t> </a:t>
            </a:r>
            <a:r>
              <a:rPr lang="ru-RU" sz="4800" dirty="0" err="1" smtClean="0"/>
              <a:t>має</a:t>
            </a:r>
            <a:r>
              <a:rPr lang="ru-RU" sz="4800" dirty="0" smtClean="0"/>
              <a:t> свободу </a:t>
            </a:r>
            <a:r>
              <a:rPr lang="ru-RU" sz="4800" dirty="0" err="1" smtClean="0"/>
              <a:t>творчості</a:t>
            </a:r>
            <a:r>
              <a:rPr lang="ru-RU" sz="4800" dirty="0" smtClean="0"/>
              <a:t> </a:t>
            </a:r>
            <a:r>
              <a:rPr lang="ru-RU" sz="4800" dirty="0" err="1" smtClean="0"/>
              <a:t>й</a:t>
            </a:r>
            <a:r>
              <a:rPr lang="ru-RU" sz="4800" dirty="0" smtClean="0"/>
              <a:t> </a:t>
            </a:r>
            <a:r>
              <a:rPr lang="ru-RU" sz="4800" dirty="0" err="1" smtClean="0"/>
              <a:t>розвивається</a:t>
            </a:r>
            <a:r>
              <a:rPr lang="ru-RU" sz="4800" dirty="0" smtClean="0"/>
              <a:t> </a:t>
            </a:r>
            <a:r>
              <a:rPr lang="ru-RU" sz="4800" dirty="0" err="1" smtClean="0"/>
              <a:t>професійно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b="1" dirty="0" err="1" smtClean="0"/>
              <a:t>Наскрізний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процес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виховання</a:t>
            </a:r>
            <a:r>
              <a:rPr lang="ru-RU" sz="5400" dirty="0" smtClean="0"/>
              <a:t>, </a:t>
            </a:r>
            <a:r>
              <a:rPr lang="ru-RU" sz="5400" dirty="0" err="1" smtClean="0"/>
              <a:t>який</a:t>
            </a:r>
            <a:r>
              <a:rPr lang="ru-RU" sz="5400" dirty="0" smtClean="0"/>
              <a:t> </a:t>
            </a:r>
            <a:r>
              <a:rPr lang="ru-RU" sz="5400" dirty="0" err="1" smtClean="0"/>
              <a:t>формує</a:t>
            </a:r>
            <a:r>
              <a:rPr lang="ru-RU" sz="5400" dirty="0" smtClean="0"/>
              <a:t> </a:t>
            </a:r>
            <a:r>
              <a:rPr lang="ru-RU" sz="5400" dirty="0" err="1" smtClean="0"/>
              <a:t>цінності</a:t>
            </a:r>
            <a:r>
              <a:rPr lang="ru-RU" sz="5400" dirty="0" smtClean="0"/>
              <a:t>.</a:t>
            </a:r>
            <a:endParaRPr lang="ru-RU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dirty="0" err="1" smtClean="0"/>
              <a:t>Децентралізація</a:t>
            </a:r>
            <a:r>
              <a:rPr lang="ru-RU" sz="4800" dirty="0" smtClean="0"/>
              <a:t> та </a:t>
            </a:r>
            <a:r>
              <a:rPr lang="ru-RU" sz="4800" dirty="0" err="1" smtClean="0"/>
              <a:t>ефективне</a:t>
            </a:r>
            <a:r>
              <a:rPr lang="ru-RU" sz="4800" dirty="0" smtClean="0"/>
              <a:t> </a:t>
            </a:r>
            <a:r>
              <a:rPr lang="ru-RU" sz="4800" dirty="0" err="1" smtClean="0"/>
              <a:t>управління</a:t>
            </a:r>
            <a:r>
              <a:rPr lang="ru-RU" sz="4800" dirty="0" smtClean="0"/>
              <a:t>, </a:t>
            </a:r>
            <a:r>
              <a:rPr lang="ru-RU" sz="4800" dirty="0" err="1" smtClean="0"/>
              <a:t>що</a:t>
            </a:r>
            <a:r>
              <a:rPr lang="ru-RU" sz="4800" dirty="0" smtClean="0"/>
              <a:t> </a:t>
            </a:r>
            <a:r>
              <a:rPr lang="ru-RU" sz="4800" dirty="0" err="1" smtClean="0"/>
              <a:t>надасть</a:t>
            </a:r>
            <a:r>
              <a:rPr lang="ru-RU" sz="4800" dirty="0" smtClean="0"/>
              <a:t> </a:t>
            </a:r>
            <a:r>
              <a:rPr lang="ru-RU" sz="4800" dirty="0" err="1" smtClean="0"/>
              <a:t>школі</a:t>
            </a:r>
            <a:r>
              <a:rPr lang="en-US" sz="4800" dirty="0" smtClean="0"/>
              <a:t> </a:t>
            </a:r>
            <a:r>
              <a:rPr lang="ru-RU" sz="4800" dirty="0" err="1" smtClean="0"/>
              <a:t>реальну</a:t>
            </a:r>
            <a:r>
              <a:rPr lang="ru-RU" sz="4800" dirty="0" smtClean="0"/>
              <a:t> </a:t>
            </a:r>
            <a:r>
              <a:rPr lang="ru-RU" sz="4800" dirty="0" err="1" smtClean="0"/>
              <a:t>автономію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dirty="0" err="1" smtClean="0"/>
              <a:t>Педагогіка</a:t>
            </a:r>
            <a:r>
              <a:rPr lang="ru-RU" sz="4800" dirty="0" smtClean="0"/>
              <a:t>, </a:t>
            </a:r>
            <a:r>
              <a:rPr lang="ru-RU" sz="4800" dirty="0" err="1" smtClean="0"/>
              <a:t>що</a:t>
            </a:r>
            <a:r>
              <a:rPr lang="ru-RU" sz="4800" dirty="0" smtClean="0"/>
              <a:t> </a:t>
            </a:r>
            <a:r>
              <a:rPr lang="ru-RU" sz="4800" dirty="0" err="1" smtClean="0"/>
              <a:t>ґрунтується</a:t>
            </a:r>
            <a:r>
              <a:rPr lang="ru-RU" sz="4800" dirty="0" smtClean="0"/>
              <a:t> на </a:t>
            </a:r>
            <a:r>
              <a:rPr lang="ru-RU" sz="4800" dirty="0" err="1" smtClean="0"/>
              <a:t>партнерстві</a:t>
            </a:r>
            <a:r>
              <a:rPr lang="ru-RU" sz="4800" dirty="0" smtClean="0"/>
              <a:t> </a:t>
            </a:r>
            <a:r>
              <a:rPr lang="ru-RU" sz="4800" dirty="0" err="1" smtClean="0"/>
              <a:t>між</a:t>
            </a:r>
            <a:r>
              <a:rPr lang="ru-RU" sz="4800" dirty="0" smtClean="0"/>
              <a:t> </a:t>
            </a:r>
            <a:r>
              <a:rPr lang="ru-RU" sz="4800" dirty="0" err="1" smtClean="0"/>
              <a:t>учнем</a:t>
            </a:r>
            <a:r>
              <a:rPr lang="ru-RU" sz="4800" dirty="0" smtClean="0"/>
              <a:t>, учителем </a:t>
            </a:r>
            <a:r>
              <a:rPr lang="ru-RU" sz="4800" dirty="0" err="1" smtClean="0"/>
              <a:t>і</a:t>
            </a:r>
            <a:r>
              <a:rPr lang="ru-RU" sz="4800" dirty="0" smtClean="0"/>
              <a:t> батьками.</a:t>
            </a:r>
            <a:endParaRPr lang="ru-RU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err="1" smtClean="0"/>
              <a:t>Орієнтація</a:t>
            </a:r>
            <a:r>
              <a:rPr lang="ru-RU" sz="4400" dirty="0" smtClean="0"/>
              <a:t> на потреби</a:t>
            </a:r>
            <a:r>
              <a:rPr lang="en-US" sz="4400" dirty="0" smtClean="0"/>
              <a:t> </a:t>
            </a:r>
            <a:r>
              <a:rPr lang="ru-RU" sz="4400" dirty="0" err="1" smtClean="0"/>
              <a:t>учня</a:t>
            </a:r>
            <a:r>
              <a:rPr lang="ru-RU" sz="4400" dirty="0" smtClean="0"/>
              <a:t> в </a:t>
            </a:r>
            <a:r>
              <a:rPr lang="ru-RU" sz="4400" dirty="0" err="1" smtClean="0"/>
              <a:t>освітньому</a:t>
            </a:r>
            <a:r>
              <a:rPr lang="ru-RU" sz="4400" dirty="0" smtClean="0"/>
              <a:t> </a:t>
            </a:r>
            <a:r>
              <a:rPr lang="ru-RU" sz="4400" dirty="0" err="1" smtClean="0"/>
              <a:t>процесі</a:t>
            </a:r>
            <a:r>
              <a:rPr lang="ru-RU" sz="4400" dirty="0" smtClean="0"/>
              <a:t>, </a:t>
            </a:r>
            <a:r>
              <a:rPr lang="ru-RU" sz="4400" dirty="0" err="1" smtClean="0"/>
              <a:t>дитиноцентризм</a:t>
            </a:r>
            <a:r>
              <a:rPr lang="ru-RU" sz="4400" dirty="0" smtClean="0"/>
              <a:t>.</a:t>
            </a:r>
            <a:endParaRPr lang="ru-RU" sz="4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4000" dirty="0" smtClean="0"/>
              <a:t>Нова структура </a:t>
            </a:r>
            <a:r>
              <a:rPr lang="ru-RU" sz="4000" dirty="0" err="1" smtClean="0"/>
              <a:t>школи</a:t>
            </a:r>
            <a:r>
              <a:rPr lang="ru-RU" sz="4000" dirty="0" smtClean="0"/>
              <a:t>, яка </a:t>
            </a:r>
            <a:r>
              <a:rPr lang="ru-RU" sz="4000" dirty="0" err="1" smtClean="0"/>
              <a:t>дозволяє</a:t>
            </a:r>
            <a:r>
              <a:rPr lang="ru-RU" sz="4000" dirty="0" smtClean="0"/>
              <a:t> </a:t>
            </a:r>
          </a:p>
          <a:p>
            <a:pPr>
              <a:buNone/>
            </a:pPr>
            <a:r>
              <a:rPr lang="ru-RU" sz="4000" dirty="0" smtClean="0"/>
              <a:t>добре </a:t>
            </a:r>
            <a:r>
              <a:rPr lang="ru-RU" sz="4000" dirty="0" err="1" smtClean="0"/>
              <a:t>засвоїти</a:t>
            </a:r>
            <a:r>
              <a:rPr lang="ru-RU" sz="4000" dirty="0" smtClean="0"/>
              <a:t> </a:t>
            </a:r>
            <a:r>
              <a:rPr lang="ru-RU" sz="4000" dirty="0" err="1" smtClean="0"/>
              <a:t>новий</a:t>
            </a:r>
            <a:r>
              <a:rPr lang="ru-RU" sz="4000" dirty="0" smtClean="0"/>
              <a:t> </a:t>
            </a:r>
            <a:r>
              <a:rPr lang="ru-RU" sz="4000" dirty="0" err="1" smtClean="0"/>
              <a:t>зміст</a:t>
            </a:r>
            <a:r>
              <a:rPr lang="ru-RU" sz="4000" dirty="0" smtClean="0"/>
              <a:t> </a:t>
            </a:r>
            <a:r>
              <a:rPr lang="ru-RU" sz="4000" dirty="0" err="1" smtClean="0"/>
              <a:t>і</a:t>
            </a:r>
            <a:r>
              <a:rPr lang="ru-RU" sz="4000" dirty="0" smtClean="0"/>
              <a:t> набути </a:t>
            </a:r>
          </a:p>
          <a:p>
            <a:pPr>
              <a:buNone/>
            </a:pPr>
            <a:r>
              <a:rPr lang="ru-RU" sz="4000" dirty="0" err="1" smtClean="0"/>
              <a:t>компетентності</a:t>
            </a:r>
            <a:r>
              <a:rPr lang="ru-RU" sz="4000" dirty="0" smtClean="0"/>
              <a:t> для </a:t>
            </a:r>
            <a:r>
              <a:rPr lang="ru-RU" sz="4000" dirty="0" err="1" smtClean="0"/>
              <a:t>життя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ФОРМУЛА НОВОЇ ШКОЛИ</a:t>
            </a:r>
            <a:endParaRPr lang="ru-RU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4400" dirty="0" err="1" smtClean="0"/>
              <a:t>Справедливий</a:t>
            </a:r>
            <a:r>
              <a:rPr lang="ru-RU" sz="4400" dirty="0" smtClean="0"/>
              <a:t> </a:t>
            </a:r>
            <a:r>
              <a:rPr lang="ru-RU" sz="4400" dirty="0" err="1" smtClean="0"/>
              <a:t>розподіл</a:t>
            </a:r>
            <a:r>
              <a:rPr lang="ru-RU" sz="4400" dirty="0" smtClean="0"/>
              <a:t> </a:t>
            </a:r>
            <a:r>
              <a:rPr lang="ru-RU" sz="4400" dirty="0" err="1" smtClean="0"/>
              <a:t>публічних</a:t>
            </a:r>
            <a:r>
              <a:rPr lang="en-US" sz="4400" dirty="0" smtClean="0"/>
              <a:t> </a:t>
            </a:r>
            <a:r>
              <a:rPr lang="ru-RU" sz="4400" dirty="0" err="1" smtClean="0"/>
              <a:t>коштів</a:t>
            </a:r>
            <a:r>
              <a:rPr lang="ru-RU" sz="4400" dirty="0" smtClean="0"/>
              <a:t>, </a:t>
            </a:r>
            <a:r>
              <a:rPr lang="ru-RU" sz="4400" dirty="0" err="1" smtClean="0"/>
              <a:t>який</a:t>
            </a:r>
            <a:r>
              <a:rPr lang="ru-RU" sz="4400" dirty="0" smtClean="0"/>
              <a:t> </a:t>
            </a:r>
            <a:r>
              <a:rPr lang="ru-RU" sz="4400" dirty="0" err="1" smtClean="0"/>
              <a:t>забезпечує</a:t>
            </a:r>
            <a:r>
              <a:rPr lang="ru-RU" sz="4400" dirty="0" smtClean="0"/>
              <a:t> </a:t>
            </a:r>
            <a:r>
              <a:rPr lang="ru-RU" sz="4400" dirty="0" err="1" smtClean="0"/>
              <a:t>рівний</a:t>
            </a:r>
            <a:r>
              <a:rPr lang="ru-RU" sz="4400" dirty="0" smtClean="0"/>
              <a:t> </a:t>
            </a:r>
          </a:p>
          <a:p>
            <a:pPr>
              <a:buNone/>
            </a:pPr>
            <a:r>
              <a:rPr lang="ru-RU" sz="4400" dirty="0" smtClean="0"/>
              <a:t>доступ </a:t>
            </a:r>
            <a:r>
              <a:rPr lang="ru-RU" sz="4400" dirty="0" err="1" smtClean="0"/>
              <a:t>усіх</a:t>
            </a:r>
            <a:r>
              <a:rPr lang="ru-RU" sz="4400" dirty="0" smtClean="0"/>
              <a:t> </a:t>
            </a:r>
            <a:r>
              <a:rPr lang="ru-RU" sz="4400" dirty="0" err="1" smtClean="0"/>
              <a:t>дітей</a:t>
            </a:r>
            <a:r>
              <a:rPr lang="ru-RU" sz="4400" dirty="0" smtClean="0"/>
              <a:t> до </a:t>
            </a:r>
            <a:r>
              <a:rPr lang="ru-RU" sz="4400" dirty="0" err="1" smtClean="0"/>
              <a:t>якісної</a:t>
            </a:r>
            <a:r>
              <a:rPr lang="ru-RU" sz="4400" dirty="0" smtClean="0"/>
              <a:t> </a:t>
            </a:r>
            <a:r>
              <a:rPr lang="ru-RU" sz="4400" dirty="0" err="1" smtClean="0"/>
              <a:t>освіти</a:t>
            </a:r>
            <a:endParaRPr lang="ru-RU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735" y="785794"/>
            <a:ext cx="898453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err="1" smtClean="0"/>
              <a:t>Спілкування</a:t>
            </a:r>
            <a:r>
              <a:rPr lang="ru-RU" b="1" dirty="0" smtClean="0"/>
              <a:t> державною (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рідною</a:t>
            </a:r>
            <a:r>
              <a:rPr lang="ru-RU" b="1" dirty="0" smtClean="0"/>
              <a:t> у</a:t>
            </a:r>
            <a:r>
              <a:rPr lang="en-US" b="1" dirty="0" smtClean="0"/>
              <a:t> </a:t>
            </a:r>
            <a:r>
              <a:rPr lang="ru-RU" b="1" dirty="0" err="1" smtClean="0"/>
              <a:t>разі</a:t>
            </a:r>
            <a:r>
              <a:rPr lang="ru-RU" b="1" dirty="0" smtClean="0"/>
              <a:t> </a:t>
            </a:r>
            <a:r>
              <a:rPr lang="ru-RU" b="1" dirty="0" err="1" smtClean="0"/>
              <a:t>відмінності</a:t>
            </a:r>
            <a:r>
              <a:rPr lang="ru-RU" b="1" dirty="0" smtClean="0"/>
              <a:t>) </a:t>
            </a:r>
            <a:r>
              <a:rPr lang="ru-RU" b="1" dirty="0" err="1" smtClean="0"/>
              <a:t>мовами</a:t>
            </a:r>
            <a:r>
              <a:rPr lang="ru-RU" b="1" dirty="0" smtClean="0"/>
              <a:t>. </a:t>
            </a:r>
            <a:endParaRPr lang="en-US" b="1" dirty="0" smtClean="0"/>
          </a:p>
          <a:p>
            <a:pPr>
              <a:buNone/>
            </a:pP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усно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письмово</a:t>
            </a:r>
            <a:r>
              <a:rPr lang="ru-RU" dirty="0" smtClean="0"/>
              <a:t> </a:t>
            </a:r>
            <a:r>
              <a:rPr lang="ru-RU" dirty="0" err="1" smtClean="0"/>
              <a:t>висловлювати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тлумачити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, думки, </a:t>
            </a:r>
            <a:r>
              <a:rPr lang="ru-RU" dirty="0" err="1" smtClean="0"/>
              <a:t>почуття</a:t>
            </a:r>
            <a:r>
              <a:rPr lang="ru-RU" dirty="0" smtClean="0"/>
              <a:t>, </a:t>
            </a:r>
            <a:r>
              <a:rPr lang="ru-RU" dirty="0" err="1" smtClean="0"/>
              <a:t>факти</a:t>
            </a:r>
            <a:r>
              <a:rPr lang="ru-RU" dirty="0" smtClean="0"/>
              <a:t> та погляди (через </a:t>
            </a:r>
            <a:r>
              <a:rPr lang="ru-RU" dirty="0" err="1" smtClean="0"/>
              <a:t>слухання</a:t>
            </a:r>
            <a:r>
              <a:rPr lang="ru-RU" dirty="0" smtClean="0"/>
              <a:t>, </a:t>
            </a:r>
            <a:r>
              <a:rPr lang="ru-RU" dirty="0" err="1" smtClean="0"/>
              <a:t>говоріння</a:t>
            </a:r>
            <a:r>
              <a:rPr lang="ru-RU" dirty="0" smtClean="0"/>
              <a:t>, </a:t>
            </a:r>
            <a:r>
              <a:rPr lang="ru-RU" dirty="0" err="1" smtClean="0"/>
              <a:t>читання</a:t>
            </a:r>
            <a:r>
              <a:rPr lang="ru-RU" dirty="0" smtClean="0"/>
              <a:t>, письмо,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мультимедійних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). </a:t>
            </a:r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реагувати</a:t>
            </a:r>
            <a:r>
              <a:rPr lang="ru-RU" dirty="0" smtClean="0"/>
              <a:t> </a:t>
            </a:r>
            <a:r>
              <a:rPr lang="ru-RU" dirty="0" err="1" smtClean="0"/>
              <a:t>мовними</a:t>
            </a:r>
            <a:r>
              <a:rPr lang="ru-RU" dirty="0" smtClean="0"/>
              <a:t> </a:t>
            </a:r>
            <a:r>
              <a:rPr lang="ru-RU" dirty="0" err="1" smtClean="0"/>
              <a:t>засобами</a:t>
            </a:r>
            <a:r>
              <a:rPr lang="ru-RU" dirty="0" smtClean="0"/>
              <a:t> на </a:t>
            </a:r>
            <a:r>
              <a:rPr lang="ru-RU" dirty="0" err="1" smtClean="0"/>
              <a:t>повний</a:t>
            </a:r>
            <a:r>
              <a:rPr lang="ru-RU" dirty="0" smtClean="0"/>
              <a:t> спектр </a:t>
            </a:r>
            <a:r>
              <a:rPr lang="ru-RU" dirty="0" err="1" smtClean="0"/>
              <a:t>соціальних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культурних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 – у </a:t>
            </a:r>
            <a:r>
              <a:rPr lang="ru-RU" dirty="0" err="1" smtClean="0"/>
              <a:t>навчанні</a:t>
            </a:r>
            <a:r>
              <a:rPr lang="ru-RU" dirty="0" smtClean="0"/>
              <a:t>, на </a:t>
            </a:r>
            <a:r>
              <a:rPr lang="ru-RU" dirty="0" err="1" smtClean="0"/>
              <a:t>роботі</a:t>
            </a:r>
            <a:r>
              <a:rPr lang="ru-RU" dirty="0" smtClean="0"/>
              <a:t>, </a:t>
            </a:r>
            <a:r>
              <a:rPr lang="ru-RU" dirty="0" err="1" smtClean="0"/>
              <a:t>вдома</a:t>
            </a:r>
            <a:r>
              <a:rPr lang="ru-RU" dirty="0" smtClean="0"/>
              <a:t>, у </a:t>
            </a:r>
            <a:r>
              <a:rPr lang="ru-RU" dirty="0" err="1" smtClean="0"/>
              <a:t>вільний</a:t>
            </a:r>
            <a:r>
              <a:rPr lang="ru-RU" dirty="0" smtClean="0"/>
              <a:t> час. </a:t>
            </a:r>
          </a:p>
          <a:p>
            <a:pPr>
              <a:buNone/>
            </a:pPr>
            <a:r>
              <a:rPr lang="ru-RU" dirty="0" err="1" smtClean="0"/>
              <a:t>Усвідомлення</a:t>
            </a:r>
            <a:r>
              <a:rPr lang="ru-RU" dirty="0" smtClean="0"/>
              <a:t> </a:t>
            </a:r>
            <a:r>
              <a:rPr lang="ru-RU" dirty="0" err="1" smtClean="0"/>
              <a:t>ролі</a:t>
            </a:r>
            <a:r>
              <a:rPr lang="ru-RU" dirty="0" smtClean="0"/>
              <a:t> </a:t>
            </a:r>
            <a:r>
              <a:rPr lang="ru-RU" dirty="0" err="1" smtClean="0"/>
              <a:t>ефективного</a:t>
            </a:r>
            <a:r>
              <a:rPr lang="ru-RU" dirty="0" smtClean="0"/>
              <a:t> </a:t>
            </a:r>
            <a:r>
              <a:rPr lang="ru-RU" dirty="0" err="1" smtClean="0"/>
              <a:t>спілкування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Спілкування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іноземними</a:t>
            </a:r>
            <a:r>
              <a:rPr lang="ru-RU" b="1" dirty="0" smtClean="0"/>
              <a:t> </a:t>
            </a:r>
            <a:r>
              <a:rPr lang="ru-RU" b="1" dirty="0" err="1" smtClean="0"/>
              <a:t>мовами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належно</a:t>
            </a:r>
            <a:r>
              <a:rPr lang="ru-RU" dirty="0" smtClean="0"/>
              <a:t> </a:t>
            </a:r>
            <a:r>
              <a:rPr lang="ru-RU" dirty="0" err="1" smtClean="0"/>
              <a:t>розуміти</a:t>
            </a:r>
            <a:r>
              <a:rPr lang="ru-RU" dirty="0" smtClean="0"/>
              <a:t> </a:t>
            </a:r>
            <a:r>
              <a:rPr lang="ru-RU" dirty="0" err="1" smtClean="0"/>
              <a:t>висловлене</a:t>
            </a:r>
            <a:r>
              <a:rPr lang="ru-RU" dirty="0" smtClean="0"/>
              <a:t> </a:t>
            </a:r>
            <a:r>
              <a:rPr lang="ru-RU" dirty="0" err="1" smtClean="0"/>
              <a:t>іноземною</a:t>
            </a:r>
            <a:r>
              <a:rPr lang="ru-RU" dirty="0" smtClean="0"/>
              <a:t> </a:t>
            </a:r>
            <a:r>
              <a:rPr lang="ru-RU" dirty="0" err="1" smtClean="0"/>
              <a:t>мовою</a:t>
            </a:r>
            <a:r>
              <a:rPr lang="ru-RU" dirty="0" smtClean="0"/>
              <a:t>, </a:t>
            </a:r>
            <a:r>
              <a:rPr lang="ru-RU" dirty="0" err="1" smtClean="0"/>
              <a:t>усно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письмово</a:t>
            </a:r>
            <a:r>
              <a:rPr lang="ru-RU" dirty="0" smtClean="0"/>
              <a:t> </a:t>
            </a:r>
            <a:r>
              <a:rPr lang="ru-RU" dirty="0" err="1" smtClean="0"/>
              <a:t>висловлювати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тлумачити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, думки, </a:t>
            </a:r>
            <a:r>
              <a:rPr lang="ru-RU" dirty="0" err="1" smtClean="0"/>
              <a:t>почуття</a:t>
            </a:r>
            <a:r>
              <a:rPr lang="ru-RU" dirty="0" smtClean="0"/>
              <a:t>, </a:t>
            </a:r>
            <a:r>
              <a:rPr lang="ru-RU" dirty="0" err="1" smtClean="0"/>
              <a:t>факти</a:t>
            </a:r>
            <a:r>
              <a:rPr lang="ru-RU" dirty="0" smtClean="0"/>
              <a:t> та погляди (через </a:t>
            </a:r>
            <a:r>
              <a:rPr lang="ru-RU" dirty="0" err="1" smtClean="0"/>
              <a:t>слухання</a:t>
            </a:r>
            <a:r>
              <a:rPr lang="ru-RU" dirty="0" smtClean="0"/>
              <a:t>, </a:t>
            </a:r>
            <a:r>
              <a:rPr lang="ru-RU" dirty="0" err="1" smtClean="0"/>
              <a:t>говоріння</a:t>
            </a:r>
            <a:r>
              <a:rPr lang="ru-RU" dirty="0" smtClean="0"/>
              <a:t>, </a:t>
            </a:r>
            <a:r>
              <a:rPr lang="ru-RU" dirty="0" err="1" smtClean="0"/>
              <a:t>читання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en-US" dirty="0"/>
              <a:t> </a:t>
            </a:r>
            <a:r>
              <a:rPr lang="ru-RU" dirty="0" smtClean="0"/>
              <a:t>письмо) у широкому </a:t>
            </a:r>
            <a:r>
              <a:rPr lang="ru-RU" dirty="0" err="1" smtClean="0"/>
              <a:t>діапазоні</a:t>
            </a:r>
            <a:r>
              <a:rPr lang="ru-RU" dirty="0" smtClean="0"/>
              <a:t> </a:t>
            </a:r>
            <a:r>
              <a:rPr lang="ru-RU" dirty="0" err="1" smtClean="0"/>
              <a:t>соціальних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культурних</a:t>
            </a:r>
            <a:r>
              <a:rPr lang="ru-RU" dirty="0" smtClean="0"/>
              <a:t> </a:t>
            </a:r>
            <a:r>
              <a:rPr lang="ru-RU" dirty="0" err="1" smtClean="0"/>
              <a:t>контекстів</a:t>
            </a:r>
            <a:r>
              <a:rPr lang="ru-RU" dirty="0" smtClean="0"/>
              <a:t>.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посередницької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та </a:t>
            </a:r>
            <a:r>
              <a:rPr lang="ru-RU" dirty="0" err="1" smtClean="0"/>
              <a:t>міжкультурного</a:t>
            </a:r>
            <a:r>
              <a:rPr lang="ru-RU" dirty="0" smtClean="0"/>
              <a:t> </a:t>
            </a:r>
            <a:r>
              <a:rPr lang="ru-RU" dirty="0" err="1" smtClean="0"/>
              <a:t>спілкування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Математична</a:t>
            </a:r>
            <a:r>
              <a:rPr lang="ru-RU" b="1" dirty="0" smtClean="0"/>
              <a:t> </a:t>
            </a:r>
            <a:r>
              <a:rPr lang="ru-RU" b="1" dirty="0" err="1" smtClean="0"/>
              <a:t>грамотність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математичні</a:t>
            </a:r>
            <a:r>
              <a:rPr lang="ru-RU" dirty="0" smtClean="0"/>
              <a:t> (</a:t>
            </a:r>
            <a:r>
              <a:rPr lang="ru-RU" dirty="0" err="1" smtClean="0"/>
              <a:t>числові</a:t>
            </a:r>
            <a:r>
              <a:rPr lang="ru-RU" dirty="0" smtClean="0"/>
              <a:t> та </a:t>
            </a:r>
            <a:r>
              <a:rPr lang="ru-RU" dirty="0" err="1" smtClean="0"/>
              <a:t>геометричні</a:t>
            </a:r>
            <a:r>
              <a:rPr lang="ru-RU" dirty="0" smtClean="0"/>
              <a:t>) </a:t>
            </a:r>
            <a:r>
              <a:rPr lang="ru-RU" dirty="0" err="1" smtClean="0"/>
              <a:t>методи</a:t>
            </a:r>
            <a:r>
              <a:rPr lang="ru-RU" dirty="0" smtClean="0"/>
              <a:t> для </a:t>
            </a:r>
            <a:r>
              <a:rPr lang="ru-RU" dirty="0" err="1" smtClean="0"/>
              <a:t>вирішення</a:t>
            </a:r>
            <a:r>
              <a:rPr lang="en-US" dirty="0" smtClean="0"/>
              <a:t> </a:t>
            </a:r>
            <a:r>
              <a:rPr lang="ru-RU" dirty="0" err="1" smtClean="0"/>
              <a:t>прикладних</a:t>
            </a:r>
            <a:r>
              <a:rPr lang="ru-RU" dirty="0" smtClean="0"/>
              <a:t> </a:t>
            </a:r>
            <a:r>
              <a:rPr lang="ru-RU" dirty="0" err="1" smtClean="0"/>
              <a:t>завдань</a:t>
            </a:r>
            <a:r>
              <a:rPr lang="ru-RU" dirty="0" smtClean="0"/>
              <a:t> у </a:t>
            </a:r>
            <a:r>
              <a:rPr lang="ru-RU" dirty="0" err="1" smtClean="0"/>
              <a:t>різних</a:t>
            </a:r>
            <a:r>
              <a:rPr lang="ru-RU" dirty="0" smtClean="0"/>
              <a:t> сферах</a:t>
            </a:r>
            <a:r>
              <a:rPr lang="en-US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. </a:t>
            </a:r>
            <a:r>
              <a:rPr lang="ru-RU" dirty="0" err="1" smtClean="0"/>
              <a:t>Здатність</a:t>
            </a:r>
            <a:r>
              <a:rPr lang="ru-RU" dirty="0" smtClean="0"/>
              <a:t> до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простих</a:t>
            </a:r>
            <a:r>
              <a:rPr lang="ru-RU" dirty="0" smtClean="0"/>
              <a:t> </a:t>
            </a:r>
            <a:r>
              <a:rPr lang="ru-RU" dirty="0" err="1" smtClean="0"/>
              <a:t>математичних</a:t>
            </a:r>
            <a:r>
              <a:rPr lang="ru-RU" dirty="0" smtClean="0"/>
              <a:t> моделей.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будувати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моделі</a:t>
            </a:r>
            <a:r>
              <a:rPr lang="ru-RU" dirty="0" smtClean="0"/>
              <a:t> для </a:t>
            </a:r>
            <a:r>
              <a:rPr lang="ru-RU" dirty="0" err="1" smtClean="0"/>
              <a:t>вирішення</a:t>
            </a:r>
            <a:r>
              <a:rPr lang="ru-RU" dirty="0" smtClean="0"/>
              <a:t> проблем.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Компетентності</a:t>
            </a:r>
            <a:r>
              <a:rPr lang="ru-RU" b="1" dirty="0" smtClean="0"/>
              <a:t> в </a:t>
            </a:r>
            <a:r>
              <a:rPr lang="ru-RU" b="1" dirty="0" err="1" smtClean="0"/>
              <a:t>природничих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smtClean="0"/>
              <a:t>науках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технологіях</a:t>
            </a:r>
            <a:r>
              <a:rPr lang="ru-RU" b="1" dirty="0" smtClean="0"/>
              <a:t>. </a:t>
            </a:r>
            <a:endParaRPr lang="en-US" b="1" dirty="0" smtClean="0"/>
          </a:p>
          <a:p>
            <a:pPr>
              <a:buNone/>
            </a:pPr>
            <a:r>
              <a:rPr lang="ru-RU" dirty="0" err="1" smtClean="0"/>
              <a:t>Наукове</a:t>
            </a:r>
            <a:r>
              <a:rPr lang="ru-RU" dirty="0" smtClean="0"/>
              <a:t>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сучасних</a:t>
            </a:r>
            <a:r>
              <a:rPr lang="ru-RU" dirty="0" smtClean="0"/>
              <a:t> </a:t>
            </a:r>
            <a:r>
              <a:rPr lang="ru-RU" dirty="0" err="1" smtClean="0"/>
              <a:t>технологій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в </a:t>
            </a:r>
            <a:r>
              <a:rPr lang="ru-RU" dirty="0" err="1" smtClean="0"/>
              <a:t>практичній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.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науковий</a:t>
            </a:r>
            <a:r>
              <a:rPr lang="ru-RU" dirty="0" smtClean="0"/>
              <a:t> метод, </a:t>
            </a:r>
            <a:r>
              <a:rPr lang="ru-RU" dirty="0" err="1" smtClean="0"/>
              <a:t>спостерігати</a:t>
            </a:r>
            <a:r>
              <a:rPr lang="ru-RU" dirty="0" smtClean="0"/>
              <a:t>, </a:t>
            </a:r>
            <a:r>
              <a:rPr lang="ru-RU" dirty="0" err="1" smtClean="0"/>
              <a:t>аналізувати</a:t>
            </a:r>
            <a:r>
              <a:rPr lang="ru-RU" dirty="0" smtClean="0"/>
              <a:t>, </a:t>
            </a:r>
            <a:r>
              <a:rPr lang="ru-RU" dirty="0" err="1" smtClean="0"/>
              <a:t>формулювати</a:t>
            </a:r>
            <a:r>
              <a:rPr lang="ru-RU" dirty="0" smtClean="0"/>
              <a:t> </a:t>
            </a:r>
            <a:r>
              <a:rPr lang="ru-RU" dirty="0" err="1" smtClean="0"/>
              <a:t>гіпотези</a:t>
            </a:r>
            <a:r>
              <a:rPr lang="ru-RU" dirty="0" smtClean="0"/>
              <a:t>, </a:t>
            </a:r>
            <a:r>
              <a:rPr lang="ru-RU" dirty="0" err="1" smtClean="0"/>
              <a:t>збирати</a:t>
            </a:r>
            <a:r>
              <a:rPr lang="ru-RU" dirty="0" smtClean="0"/>
              <a:t> </a:t>
            </a:r>
            <a:r>
              <a:rPr lang="ru-RU" dirty="0" err="1" smtClean="0"/>
              <a:t>дані</a:t>
            </a:r>
            <a:r>
              <a:rPr lang="ru-RU" dirty="0" smtClean="0"/>
              <a:t>, </a:t>
            </a:r>
            <a:r>
              <a:rPr lang="ru-RU" dirty="0" err="1" smtClean="0"/>
              <a:t>проводити</a:t>
            </a:r>
            <a:r>
              <a:rPr lang="ru-RU" dirty="0" smtClean="0"/>
              <a:t> </a:t>
            </a:r>
            <a:r>
              <a:rPr lang="ru-RU" dirty="0" err="1" smtClean="0"/>
              <a:t>експерименти</a:t>
            </a:r>
            <a:r>
              <a:rPr lang="ru-RU" dirty="0" smtClean="0"/>
              <a:t>, </a:t>
            </a:r>
            <a:r>
              <a:rPr lang="ru-RU" dirty="0" err="1" smtClean="0"/>
              <a:t>аналізувати</a:t>
            </a:r>
            <a:r>
              <a:rPr lang="ru-RU" dirty="0" smtClean="0"/>
              <a:t> </a:t>
            </a:r>
            <a:r>
              <a:rPr lang="ru-RU" dirty="0" err="1" smtClean="0"/>
              <a:t>результати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err="1" smtClean="0"/>
              <a:t>Інформаційно-цифрова</a:t>
            </a:r>
            <a:r>
              <a:rPr lang="ru-RU" b="1" dirty="0" smtClean="0"/>
              <a:t> </a:t>
            </a:r>
            <a:r>
              <a:rPr lang="ru-RU" b="1" dirty="0" err="1" smtClean="0"/>
              <a:t>компетентність</a:t>
            </a:r>
            <a:r>
              <a:rPr lang="ru-RU" b="1" dirty="0" smtClean="0"/>
              <a:t>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впевнене</a:t>
            </a:r>
            <a:r>
              <a:rPr lang="ru-RU" dirty="0" smtClean="0"/>
              <a:t>, а </a:t>
            </a:r>
            <a:r>
              <a:rPr lang="ru-RU" dirty="0" err="1" smtClean="0"/>
              <a:t>водночас</a:t>
            </a:r>
            <a:r>
              <a:rPr lang="ru-RU" dirty="0" smtClean="0"/>
              <a:t> </a:t>
            </a:r>
            <a:r>
              <a:rPr lang="ru-RU" dirty="0" err="1" smtClean="0"/>
              <a:t>критичне</a:t>
            </a:r>
            <a:r>
              <a:rPr lang="ru-RU" dirty="0" smtClean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інформаційно</a:t>
            </a:r>
            <a:r>
              <a:rPr lang="ru-RU" dirty="0" smtClean="0"/>
              <a:t>- </a:t>
            </a:r>
            <a:r>
              <a:rPr lang="ru-RU" dirty="0" err="1" smtClean="0"/>
              <a:t>комунікаційних</a:t>
            </a:r>
            <a:r>
              <a:rPr lang="ru-RU" dirty="0" smtClean="0"/>
              <a:t> </a:t>
            </a:r>
            <a:r>
              <a:rPr lang="ru-RU" dirty="0" err="1" smtClean="0"/>
              <a:t>технологій</a:t>
            </a:r>
            <a:r>
              <a:rPr lang="ru-RU" dirty="0" smtClean="0"/>
              <a:t> (ІКТ) для </a:t>
            </a:r>
            <a:r>
              <a:rPr lang="ru-RU" dirty="0" err="1" smtClean="0"/>
              <a:t>створення</a:t>
            </a:r>
            <a:r>
              <a:rPr lang="ru-RU" dirty="0" smtClean="0"/>
              <a:t>, </a:t>
            </a:r>
            <a:r>
              <a:rPr lang="ru-RU" dirty="0" err="1" smtClean="0"/>
              <a:t>пошуку</a:t>
            </a:r>
            <a:r>
              <a:rPr lang="ru-RU" dirty="0" smtClean="0"/>
              <a:t>, </a:t>
            </a:r>
            <a:r>
              <a:rPr lang="ru-RU" dirty="0" err="1" smtClean="0"/>
              <a:t>обробки</a:t>
            </a:r>
            <a:r>
              <a:rPr lang="ru-RU" dirty="0" smtClean="0"/>
              <a:t>, </a:t>
            </a:r>
            <a:r>
              <a:rPr lang="ru-RU" dirty="0" err="1" smtClean="0"/>
              <a:t>обміну</a:t>
            </a:r>
            <a:r>
              <a:rPr lang="ru-RU" dirty="0" smtClean="0"/>
              <a:t> </a:t>
            </a:r>
            <a:r>
              <a:rPr lang="ru-RU" dirty="0" err="1" smtClean="0"/>
              <a:t>інформацією</a:t>
            </a:r>
            <a:r>
              <a:rPr lang="ru-RU" dirty="0" smtClean="0"/>
              <a:t> на </a:t>
            </a:r>
            <a:r>
              <a:rPr lang="ru-RU" dirty="0" err="1" smtClean="0"/>
              <a:t>роботі</a:t>
            </a:r>
            <a:r>
              <a:rPr lang="ru-RU" dirty="0" smtClean="0"/>
              <a:t>, в </a:t>
            </a:r>
            <a:r>
              <a:rPr lang="ru-RU" dirty="0" err="1" smtClean="0"/>
              <a:t>публічному</a:t>
            </a:r>
            <a:r>
              <a:rPr lang="ru-RU" dirty="0" smtClean="0"/>
              <a:t> </a:t>
            </a:r>
            <a:r>
              <a:rPr lang="ru-RU" dirty="0" err="1" smtClean="0"/>
              <a:t>просторі</a:t>
            </a:r>
            <a:r>
              <a:rPr lang="ru-RU" dirty="0" smtClean="0"/>
              <a:t> та приватному </a:t>
            </a:r>
            <a:r>
              <a:rPr lang="ru-RU" dirty="0" err="1" smtClean="0"/>
              <a:t>спілкуванні</a:t>
            </a:r>
            <a:r>
              <a:rPr lang="ru-RU" dirty="0" smtClean="0"/>
              <a:t>. </a:t>
            </a:r>
            <a:r>
              <a:rPr lang="ru-RU" dirty="0" err="1" smtClean="0"/>
              <a:t>Інформаційна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медіа-грамотність</a:t>
            </a:r>
            <a:r>
              <a:rPr lang="ru-RU" dirty="0" smtClean="0"/>
              <a:t>, </a:t>
            </a:r>
            <a:r>
              <a:rPr lang="ru-RU" dirty="0" err="1" smtClean="0"/>
              <a:t>основи</a:t>
            </a:r>
            <a:r>
              <a:rPr lang="ru-RU" dirty="0" smtClean="0"/>
              <a:t> </a:t>
            </a:r>
            <a:r>
              <a:rPr lang="ru-RU" dirty="0" err="1" smtClean="0"/>
              <a:t>програмування</a:t>
            </a:r>
            <a:r>
              <a:rPr lang="ru-RU" dirty="0" smtClean="0"/>
              <a:t>, </a:t>
            </a:r>
            <a:r>
              <a:rPr lang="ru-RU" dirty="0" err="1" smtClean="0"/>
              <a:t>алгоритмічне</a:t>
            </a:r>
            <a:r>
              <a:rPr lang="ru-RU" dirty="0" smtClean="0"/>
              <a:t> </a:t>
            </a:r>
            <a:r>
              <a:rPr lang="ru-RU" dirty="0" err="1" smtClean="0"/>
              <a:t>мислення</a:t>
            </a:r>
            <a:r>
              <a:rPr lang="ru-RU" dirty="0" smtClean="0"/>
              <a:t>,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базами </a:t>
            </a:r>
            <a:r>
              <a:rPr lang="ru-RU" dirty="0" err="1" smtClean="0"/>
              <a:t>даних</a:t>
            </a:r>
            <a:r>
              <a:rPr lang="ru-RU" dirty="0" smtClean="0"/>
              <a:t>, </a:t>
            </a:r>
            <a:r>
              <a:rPr lang="ru-RU" dirty="0" err="1" smtClean="0"/>
              <a:t>навички</a:t>
            </a:r>
            <a:r>
              <a:rPr lang="ru-RU" dirty="0" smtClean="0"/>
              <a:t> </a:t>
            </a:r>
            <a:r>
              <a:rPr lang="ru-RU" dirty="0" err="1" smtClean="0"/>
              <a:t>безпеки</a:t>
            </a:r>
            <a:r>
              <a:rPr lang="ru-RU" dirty="0" smtClean="0"/>
              <a:t> в </a:t>
            </a:r>
            <a:r>
              <a:rPr lang="ru-RU" dirty="0" err="1" smtClean="0"/>
              <a:t>Інтернеті</a:t>
            </a:r>
            <a:r>
              <a:rPr lang="ru-RU" dirty="0" smtClean="0"/>
              <a:t> та  </a:t>
            </a:r>
            <a:r>
              <a:rPr lang="ru-RU" dirty="0" err="1" smtClean="0"/>
              <a:t>кібербезпеці</a:t>
            </a:r>
            <a:r>
              <a:rPr lang="ru-RU" dirty="0" smtClean="0"/>
              <a:t>.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етики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інформацією</a:t>
            </a:r>
            <a:r>
              <a:rPr lang="ru-RU" dirty="0" smtClean="0"/>
              <a:t> (</a:t>
            </a:r>
            <a:r>
              <a:rPr lang="ru-RU" dirty="0" err="1" smtClean="0"/>
              <a:t>авторське</a:t>
            </a:r>
            <a:r>
              <a:rPr lang="ru-RU" dirty="0" smtClean="0"/>
              <a:t> право, </a:t>
            </a:r>
            <a:r>
              <a:rPr lang="ru-RU" dirty="0" err="1" smtClean="0"/>
              <a:t>інтелектуальна</a:t>
            </a:r>
            <a:r>
              <a:rPr lang="ru-RU" dirty="0" smtClean="0"/>
              <a:t> </a:t>
            </a:r>
            <a:r>
              <a:rPr lang="ru-RU" dirty="0" err="1" smtClean="0"/>
              <a:t>власність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err="1" smtClean="0"/>
              <a:t>Уміння</a:t>
            </a:r>
            <a:r>
              <a:rPr lang="ru-RU" b="1" dirty="0" smtClean="0"/>
              <a:t> </a:t>
            </a:r>
            <a:r>
              <a:rPr lang="ru-RU" b="1" dirty="0" err="1" smtClean="0"/>
              <a:t>навчатися</a:t>
            </a:r>
            <a:r>
              <a:rPr lang="ru-RU" b="1" dirty="0" smtClean="0"/>
              <a:t> </a:t>
            </a:r>
            <a:r>
              <a:rPr lang="ru-RU" b="1" dirty="0" err="1" smtClean="0"/>
              <a:t>впродовж</a:t>
            </a:r>
            <a:r>
              <a:rPr lang="ru-RU" b="1" dirty="0" smtClean="0"/>
              <a:t> </a:t>
            </a:r>
            <a:r>
              <a:rPr lang="ru-RU" b="1" dirty="0" err="1" smtClean="0"/>
              <a:t>життя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err="1" smtClean="0"/>
              <a:t>Здатність</a:t>
            </a:r>
            <a:r>
              <a:rPr lang="ru-RU" dirty="0" smtClean="0"/>
              <a:t> до </a:t>
            </a:r>
            <a:r>
              <a:rPr lang="ru-RU" dirty="0" err="1" smtClean="0"/>
              <a:t>пошуку</a:t>
            </a:r>
            <a:r>
              <a:rPr lang="ru-RU" dirty="0" smtClean="0"/>
              <a:t> та </a:t>
            </a:r>
            <a:r>
              <a:rPr lang="ru-RU" dirty="0" err="1" smtClean="0"/>
              <a:t>засвоєння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, </a:t>
            </a:r>
            <a:r>
              <a:rPr lang="ru-RU" dirty="0" err="1" smtClean="0"/>
              <a:t>набуття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вмінь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навичок</a:t>
            </a:r>
            <a:r>
              <a:rPr lang="ru-RU" dirty="0" smtClean="0"/>
              <a:t>, </a:t>
            </a:r>
            <a:r>
              <a:rPr lang="ru-RU" dirty="0" err="1" smtClean="0"/>
              <a:t>організації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(</a:t>
            </a:r>
            <a:r>
              <a:rPr lang="ru-RU" dirty="0" err="1" smtClean="0"/>
              <a:t>власного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колективного</a:t>
            </a:r>
            <a:r>
              <a:rPr lang="ru-RU" dirty="0" smtClean="0"/>
              <a:t>), </a:t>
            </a:r>
            <a:r>
              <a:rPr lang="ru-RU" dirty="0" err="1" smtClean="0"/>
              <a:t>зокрема</a:t>
            </a:r>
            <a:r>
              <a:rPr lang="ru-RU" dirty="0" smtClean="0"/>
              <a:t> через </a:t>
            </a:r>
            <a:r>
              <a:rPr lang="ru-RU" dirty="0" err="1" smtClean="0"/>
              <a:t>ефективне</a:t>
            </a:r>
            <a:r>
              <a:rPr lang="ru-RU" dirty="0" smtClean="0"/>
              <a:t> </a:t>
            </a:r>
            <a:r>
              <a:rPr lang="ru-RU" dirty="0" err="1" smtClean="0"/>
              <a:t>керування</a:t>
            </a:r>
            <a:r>
              <a:rPr lang="ru-RU" dirty="0" smtClean="0"/>
              <a:t> ресурсами та </a:t>
            </a:r>
            <a:r>
              <a:rPr lang="ru-RU" dirty="0" err="1" smtClean="0"/>
              <a:t>інформаційними</a:t>
            </a:r>
            <a:r>
              <a:rPr lang="ru-RU" dirty="0" smtClean="0"/>
              <a:t> потоками,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визначати</a:t>
            </a:r>
            <a:r>
              <a:rPr lang="ru-RU" dirty="0" smtClean="0"/>
              <a:t> </a:t>
            </a:r>
            <a:r>
              <a:rPr lang="ru-RU" dirty="0" err="1" smtClean="0"/>
              <a:t>навчальні</a:t>
            </a:r>
            <a:r>
              <a:rPr lang="ru-RU" dirty="0" smtClean="0"/>
              <a:t> </a:t>
            </a:r>
            <a:r>
              <a:rPr lang="ru-RU" dirty="0" err="1" smtClean="0"/>
              <a:t>цілі</a:t>
            </a:r>
            <a:r>
              <a:rPr lang="ru-RU" dirty="0" smtClean="0"/>
              <a:t> та </a:t>
            </a:r>
            <a:r>
              <a:rPr lang="ru-RU" dirty="0" err="1" smtClean="0"/>
              <a:t>способи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досягнення</a:t>
            </a:r>
            <a:r>
              <a:rPr lang="ru-RU" dirty="0" smtClean="0"/>
              <a:t>, </a:t>
            </a:r>
            <a:r>
              <a:rPr lang="ru-RU" dirty="0" err="1" smtClean="0"/>
              <a:t>вибудовувати</a:t>
            </a:r>
            <a:r>
              <a:rPr lang="ru-RU" dirty="0" smtClean="0"/>
              <a:t> свою </a:t>
            </a:r>
            <a:r>
              <a:rPr lang="ru-RU" dirty="0" err="1" smtClean="0"/>
              <a:t>навчальну</a:t>
            </a:r>
            <a:r>
              <a:rPr lang="ru-RU" dirty="0" smtClean="0"/>
              <a:t> </a:t>
            </a:r>
            <a:r>
              <a:rPr lang="ru-RU" dirty="0" err="1" smtClean="0"/>
              <a:t>траєкторію</a:t>
            </a:r>
            <a:r>
              <a:rPr lang="ru-RU" dirty="0" smtClean="0"/>
              <a:t>, </a:t>
            </a:r>
            <a:r>
              <a:rPr lang="ru-RU" dirty="0" err="1" smtClean="0"/>
              <a:t>оцінювати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Соціальні</a:t>
            </a:r>
            <a:r>
              <a:rPr lang="ru-RU" b="1" dirty="0" smtClean="0"/>
              <a:t> і </a:t>
            </a:r>
            <a:r>
              <a:rPr lang="ru-RU" b="1" dirty="0" err="1" smtClean="0"/>
              <a:t>громадянські</a:t>
            </a:r>
            <a:r>
              <a:rPr lang="ru-RU" b="1" dirty="0" smtClean="0"/>
              <a:t> </a:t>
            </a:r>
            <a:r>
              <a:rPr lang="ru-RU" b="1" dirty="0" err="1" smtClean="0"/>
              <a:t>компетентності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потрібні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для </a:t>
            </a:r>
            <a:r>
              <a:rPr lang="ru-RU" dirty="0" err="1" smtClean="0"/>
              <a:t>ефективної</a:t>
            </a:r>
            <a:r>
              <a:rPr lang="ru-RU" dirty="0" smtClean="0"/>
              <a:t> та </a:t>
            </a:r>
            <a:r>
              <a:rPr lang="ru-RU" dirty="0" err="1" smtClean="0"/>
              <a:t>конструктивної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err="1" smtClean="0"/>
              <a:t>участі</a:t>
            </a:r>
            <a:r>
              <a:rPr lang="ru-RU" dirty="0" smtClean="0"/>
              <a:t> у </a:t>
            </a:r>
            <a:r>
              <a:rPr lang="ru-RU" dirty="0" err="1" smtClean="0"/>
              <a:t>громадському</a:t>
            </a:r>
            <a:r>
              <a:rPr lang="ru-RU" dirty="0" smtClean="0"/>
              <a:t> </a:t>
            </a:r>
            <a:r>
              <a:rPr lang="ru-RU" dirty="0" err="1" smtClean="0"/>
              <a:t>житті</a:t>
            </a:r>
            <a:r>
              <a:rPr lang="ru-RU" dirty="0" smtClean="0"/>
              <a:t>, на </a:t>
            </a:r>
            <a:r>
              <a:rPr lang="ru-RU" dirty="0" err="1" smtClean="0"/>
              <a:t>роботі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працювати</a:t>
            </a:r>
            <a:r>
              <a:rPr lang="ru-RU" dirty="0" smtClean="0"/>
              <a:t> з </a:t>
            </a:r>
            <a:r>
              <a:rPr lang="ru-RU" dirty="0" err="1" smtClean="0"/>
              <a:t>іншими</a:t>
            </a:r>
            <a:r>
              <a:rPr lang="ru-RU" dirty="0" smtClean="0"/>
              <a:t> на </a:t>
            </a:r>
            <a:r>
              <a:rPr lang="ru-RU" dirty="0" smtClean="0"/>
              <a:t>результат, </a:t>
            </a:r>
            <a:r>
              <a:rPr lang="ru-RU" dirty="0" err="1" smtClean="0"/>
              <a:t>попереджати</a:t>
            </a:r>
            <a:r>
              <a:rPr lang="ru-RU" dirty="0" smtClean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розв’язувати</a:t>
            </a:r>
            <a:r>
              <a:rPr lang="ru-RU" dirty="0" smtClean="0"/>
              <a:t> </a:t>
            </a:r>
            <a:r>
              <a:rPr lang="ru-RU" dirty="0" err="1" smtClean="0"/>
              <a:t>конфлікти</a:t>
            </a:r>
            <a:r>
              <a:rPr lang="ru-RU" dirty="0" smtClean="0"/>
              <a:t>, </a:t>
            </a:r>
            <a:r>
              <a:rPr lang="ru-RU" dirty="0" err="1" smtClean="0"/>
              <a:t>досягати</a:t>
            </a:r>
            <a:r>
              <a:rPr lang="ru-RU" dirty="0" smtClean="0"/>
              <a:t> </a:t>
            </a:r>
            <a:r>
              <a:rPr lang="ru-RU" dirty="0" err="1" smtClean="0"/>
              <a:t>компромісів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Підприємливість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dirty="0" err="1" smtClean="0"/>
              <a:t>Уміння</a:t>
            </a:r>
            <a:r>
              <a:rPr lang="ru-RU" dirty="0" smtClean="0"/>
              <a:t> </a:t>
            </a:r>
            <a:r>
              <a:rPr lang="ru-RU" dirty="0" err="1" smtClean="0"/>
              <a:t>генерувати</a:t>
            </a:r>
            <a:r>
              <a:rPr lang="ru-RU" dirty="0" smtClean="0"/>
              <a:t> </a:t>
            </a:r>
            <a:r>
              <a:rPr lang="ru-RU" dirty="0" err="1" smtClean="0"/>
              <a:t>нові</a:t>
            </a:r>
            <a:r>
              <a:rPr lang="ru-RU" dirty="0" smtClean="0"/>
              <a:t> </a:t>
            </a:r>
            <a:r>
              <a:rPr lang="ru-RU" dirty="0" err="1" smtClean="0"/>
              <a:t>ідеї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ініціативи</a:t>
            </a:r>
            <a:r>
              <a:rPr lang="ru-RU" dirty="0" smtClean="0"/>
              <a:t> та </a:t>
            </a:r>
            <a:r>
              <a:rPr lang="ru-RU" dirty="0" err="1" smtClean="0"/>
              <a:t>втілювати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у </a:t>
            </a:r>
            <a:r>
              <a:rPr lang="ru-RU" dirty="0" err="1" smtClean="0"/>
              <a:t>життя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метою </a:t>
            </a:r>
            <a:r>
              <a:rPr lang="ru-RU" dirty="0" err="1" smtClean="0"/>
              <a:t>підвищення</a:t>
            </a:r>
            <a:r>
              <a:rPr lang="ru-RU" dirty="0" smtClean="0"/>
              <a:t> як </a:t>
            </a:r>
            <a:r>
              <a:rPr lang="ru-RU" dirty="0" err="1" smtClean="0"/>
              <a:t>власного</a:t>
            </a:r>
            <a:r>
              <a:rPr lang="ru-RU" dirty="0" smtClean="0"/>
              <a:t> </a:t>
            </a:r>
            <a:r>
              <a:rPr lang="ru-RU" dirty="0" err="1" smtClean="0"/>
              <a:t>соціального</a:t>
            </a:r>
            <a:r>
              <a:rPr lang="ru-RU" dirty="0" smtClean="0"/>
              <a:t> статусу та </a:t>
            </a:r>
            <a:r>
              <a:rPr lang="ru-RU" dirty="0" err="1" smtClean="0"/>
              <a:t>добробуту</a:t>
            </a:r>
            <a:r>
              <a:rPr lang="ru-RU" dirty="0" smtClean="0"/>
              <a:t>, так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суспільства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 </a:t>
            </a:r>
            <a:r>
              <a:rPr lang="ru-RU" dirty="0" err="1" smtClean="0"/>
              <a:t>Здатність</a:t>
            </a:r>
            <a:r>
              <a:rPr lang="ru-RU" dirty="0" smtClean="0"/>
              <a:t> до </a:t>
            </a:r>
            <a:r>
              <a:rPr lang="ru-RU" dirty="0" err="1" smtClean="0"/>
              <a:t>підприємницького</a:t>
            </a:r>
            <a:r>
              <a:rPr lang="ru-RU" dirty="0" smtClean="0"/>
              <a:t> </a:t>
            </a:r>
            <a:r>
              <a:rPr lang="ru-RU" dirty="0" err="1" smtClean="0"/>
              <a:t>ризику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Загальнокультурна</a:t>
            </a:r>
            <a:r>
              <a:rPr lang="ru-RU" b="1" dirty="0" smtClean="0"/>
              <a:t> </a:t>
            </a:r>
            <a:r>
              <a:rPr lang="ru-RU" b="1" dirty="0" err="1" smtClean="0"/>
              <a:t>грамотність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розуміти</a:t>
            </a:r>
            <a:r>
              <a:rPr lang="ru-RU" dirty="0" smtClean="0"/>
              <a:t> твори </a:t>
            </a:r>
            <a:r>
              <a:rPr lang="ru-RU" dirty="0" err="1" smtClean="0"/>
              <a:t>мистецтва</a:t>
            </a:r>
            <a:r>
              <a:rPr lang="ru-RU" dirty="0" smtClean="0"/>
              <a:t>, </a:t>
            </a:r>
            <a:r>
              <a:rPr lang="ru-RU" dirty="0" err="1" smtClean="0"/>
              <a:t>формувати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мистецькі</a:t>
            </a:r>
            <a:r>
              <a:rPr lang="ru-RU" dirty="0" smtClean="0"/>
              <a:t> </a:t>
            </a:r>
            <a:r>
              <a:rPr lang="ru-RU" dirty="0" err="1" smtClean="0"/>
              <a:t>смаки</a:t>
            </a:r>
            <a:r>
              <a:rPr lang="ru-RU" dirty="0" smtClean="0"/>
              <a:t>, </a:t>
            </a:r>
            <a:r>
              <a:rPr lang="ru-RU" dirty="0" err="1" smtClean="0"/>
              <a:t>самостійно</a:t>
            </a:r>
            <a:r>
              <a:rPr lang="ru-RU" dirty="0" smtClean="0"/>
              <a:t> </a:t>
            </a:r>
            <a:r>
              <a:rPr lang="ru-RU" dirty="0" err="1" smtClean="0"/>
              <a:t>виражати</a:t>
            </a:r>
            <a:r>
              <a:rPr lang="ru-RU" dirty="0" smtClean="0"/>
              <a:t> </a:t>
            </a:r>
            <a:r>
              <a:rPr lang="ru-RU" dirty="0" err="1" smtClean="0"/>
              <a:t>ідеї</a:t>
            </a:r>
            <a:r>
              <a:rPr lang="ru-RU" dirty="0" smtClean="0"/>
              <a:t>, </a:t>
            </a:r>
            <a:r>
              <a:rPr lang="ru-RU" dirty="0" err="1" smtClean="0"/>
              <a:t>досвід</a:t>
            </a:r>
            <a:r>
              <a:rPr lang="ru-RU" dirty="0" smtClean="0"/>
              <a:t> та </a:t>
            </a:r>
            <a:r>
              <a:rPr lang="ru-RU" dirty="0" err="1" smtClean="0"/>
              <a:t>почуття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мистецтва</a:t>
            </a:r>
            <a:r>
              <a:rPr lang="ru-RU" dirty="0" smtClean="0"/>
              <a:t>. </a:t>
            </a:r>
            <a:r>
              <a:rPr lang="ru-RU" dirty="0" err="1" smtClean="0"/>
              <a:t>Ця</a:t>
            </a:r>
            <a:r>
              <a:rPr lang="ru-RU" dirty="0" smtClean="0"/>
              <a:t> </a:t>
            </a:r>
            <a:r>
              <a:rPr lang="ru-RU" dirty="0" err="1" smtClean="0"/>
              <a:t>компетентність</a:t>
            </a:r>
            <a:r>
              <a:rPr lang="ru-RU" dirty="0" smtClean="0"/>
              <a:t> </a:t>
            </a:r>
            <a:r>
              <a:rPr lang="ru-RU" dirty="0" err="1" smtClean="0"/>
              <a:t>передбачає</a:t>
            </a:r>
            <a:r>
              <a:rPr lang="ru-RU" dirty="0" smtClean="0"/>
              <a:t> </a:t>
            </a:r>
            <a:r>
              <a:rPr lang="ru-RU" dirty="0" err="1" smtClean="0"/>
              <a:t>глибоке</a:t>
            </a:r>
            <a:r>
              <a:rPr lang="ru-RU" dirty="0" smtClean="0"/>
              <a:t>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власної</a:t>
            </a:r>
            <a:r>
              <a:rPr lang="ru-RU" dirty="0" smtClean="0"/>
              <a:t> </a:t>
            </a:r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ідентичності</a:t>
            </a:r>
            <a:r>
              <a:rPr lang="ru-RU" dirty="0" smtClean="0"/>
              <a:t> як </a:t>
            </a:r>
            <a:r>
              <a:rPr lang="ru-RU" dirty="0" err="1" smtClean="0"/>
              <a:t>підґрунтя</a:t>
            </a:r>
            <a:r>
              <a:rPr lang="ru-RU" dirty="0" smtClean="0"/>
              <a:t> </a:t>
            </a:r>
            <a:r>
              <a:rPr lang="ru-RU" dirty="0" err="1" smtClean="0"/>
              <a:t>відкритого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та </a:t>
            </a:r>
            <a:r>
              <a:rPr lang="ru-RU" dirty="0" err="1" smtClean="0"/>
              <a:t>поваги</a:t>
            </a:r>
            <a:r>
              <a:rPr lang="ru-RU" dirty="0" smtClean="0"/>
              <a:t> до </a:t>
            </a:r>
            <a:r>
              <a:rPr lang="ru-RU" dirty="0" err="1" smtClean="0"/>
              <a:t>розмаїття</a:t>
            </a:r>
            <a:r>
              <a:rPr lang="ru-RU" dirty="0" smtClean="0"/>
              <a:t> культурного </a:t>
            </a:r>
            <a:r>
              <a:rPr lang="ru-RU" dirty="0" err="1" smtClean="0"/>
              <a:t>вираження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 КЛЮЧОВИХ КОМПЕТЕНТНОСТЕЙ НОВОЇ УКРАЇНСЬКОЇ ШКОЛИ</a:t>
            </a:r>
            <a:endParaRPr lang="ru-RU" dirty="0"/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Екологічна</a:t>
            </a:r>
            <a:r>
              <a:rPr lang="ru-RU" b="1" dirty="0" smtClean="0"/>
              <a:t> </a:t>
            </a:r>
            <a:r>
              <a:rPr lang="ru-RU" b="1" dirty="0" err="1" smtClean="0"/>
              <a:t>грамотність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здорове</a:t>
            </a:r>
            <a:r>
              <a:rPr lang="ru-RU" b="1" dirty="0" smtClean="0"/>
              <a:t> </a:t>
            </a:r>
            <a:r>
              <a:rPr lang="ru-RU" b="1" dirty="0" err="1" smtClean="0"/>
              <a:t>життя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sz="2400" dirty="0" err="1" smtClean="0"/>
              <a:t>Уміння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розумно</a:t>
            </a:r>
            <a:r>
              <a:rPr lang="ru-RU" sz="2400" dirty="0" smtClean="0"/>
              <a:t> та </a:t>
            </a:r>
            <a:r>
              <a:rPr lang="ru-RU" sz="2400" dirty="0" err="1" smtClean="0"/>
              <a:t>раціонально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користуватися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природними</a:t>
            </a:r>
            <a:r>
              <a:rPr lang="ru-RU" sz="2400" dirty="0" smtClean="0"/>
              <a:t> ресурсами в рамках </a:t>
            </a:r>
            <a:r>
              <a:rPr lang="ru-RU" sz="2400" dirty="0" err="1" smtClean="0"/>
              <a:t>сталого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, </a:t>
            </a:r>
            <a:r>
              <a:rPr lang="ru-RU" sz="2400" dirty="0" err="1" smtClean="0"/>
              <a:t>усвідомлення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ролі</a:t>
            </a:r>
            <a:r>
              <a:rPr lang="ru-RU" sz="2400" dirty="0" smtClean="0"/>
              <a:t> </a:t>
            </a:r>
            <a:r>
              <a:rPr lang="ru-RU" sz="2400" dirty="0" err="1" smtClean="0"/>
              <a:t>навколишнього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середовища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здоров’я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здатність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бажання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дотримуватися</a:t>
            </a:r>
            <a:r>
              <a:rPr lang="ru-RU" sz="2400" dirty="0" smtClean="0"/>
              <a:t> здорового способу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ПЕДАГОГІКА ПАРТНЕРСТВА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/>
              <a:t>Нова школа </a:t>
            </a:r>
            <a:r>
              <a:rPr lang="ru-RU" sz="2800" b="1" dirty="0" err="1" smtClean="0"/>
              <a:t>працюватиме</a:t>
            </a:r>
            <a:r>
              <a:rPr lang="ru-RU" sz="2800" b="1" dirty="0" smtClean="0"/>
              <a:t> на засадах «</a:t>
            </a:r>
            <a:r>
              <a:rPr lang="ru-RU" sz="2800" b="1" dirty="0" err="1" smtClean="0"/>
              <a:t>педагогіки</a:t>
            </a:r>
            <a:r>
              <a:rPr lang="ru-RU" sz="2800" b="1" dirty="0" smtClean="0"/>
              <a:t> партнерства». </a:t>
            </a:r>
          </a:p>
          <a:p>
            <a:pPr>
              <a:buNone/>
            </a:pPr>
            <a:r>
              <a:rPr lang="ru-RU" sz="2800" b="1" dirty="0" err="1" smtClean="0"/>
              <a:t>Основні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принципи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цього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підходу</a:t>
            </a:r>
            <a:r>
              <a:rPr lang="ru-RU" sz="2800" b="1" dirty="0" smtClean="0"/>
              <a:t>:</a:t>
            </a:r>
          </a:p>
          <a:p>
            <a:r>
              <a:rPr lang="ru-RU" sz="2800" b="1" dirty="0" err="1" smtClean="0"/>
              <a:t>повага</a:t>
            </a:r>
            <a:r>
              <a:rPr lang="ru-RU" sz="2800" b="1" dirty="0" smtClean="0"/>
              <a:t> до </a:t>
            </a:r>
            <a:r>
              <a:rPr lang="ru-RU" sz="2800" b="1" dirty="0" err="1" smtClean="0"/>
              <a:t>особистості</a:t>
            </a:r>
            <a:r>
              <a:rPr lang="ru-RU" sz="2800" b="1" dirty="0" smtClean="0"/>
              <a:t>;</a:t>
            </a:r>
          </a:p>
          <a:p>
            <a:pPr>
              <a:buNone/>
            </a:pPr>
            <a:r>
              <a:rPr lang="ru-RU" sz="2800" b="1" dirty="0" smtClean="0"/>
              <a:t>•  </a:t>
            </a:r>
            <a:r>
              <a:rPr lang="ru-RU" sz="2800" b="1" dirty="0" err="1" smtClean="0"/>
              <a:t>доброзичливість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позитивне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ставлення</a:t>
            </a:r>
            <a:r>
              <a:rPr lang="ru-RU" sz="2800" b="1" dirty="0" smtClean="0"/>
              <a:t>;</a:t>
            </a:r>
          </a:p>
          <a:p>
            <a:pPr>
              <a:buNone/>
            </a:pPr>
            <a:r>
              <a:rPr lang="ru-RU" sz="2800" b="1" dirty="0" smtClean="0"/>
              <a:t>•  </a:t>
            </a:r>
            <a:r>
              <a:rPr lang="ru-RU" sz="2800" b="1" dirty="0" err="1" smtClean="0"/>
              <a:t>довіра</a:t>
            </a:r>
            <a:r>
              <a:rPr lang="ru-RU" sz="2800" b="1" dirty="0" smtClean="0"/>
              <a:t> у </a:t>
            </a:r>
            <a:r>
              <a:rPr lang="ru-RU" sz="2800" b="1" dirty="0" err="1" smtClean="0"/>
              <a:t>відносинах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стосунках</a:t>
            </a:r>
            <a:r>
              <a:rPr lang="ru-RU" sz="2800" b="1" dirty="0" smtClean="0"/>
              <a:t>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ПЕДАГОГІКА ПАРТНЕРСТВА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600" b="1" dirty="0" err="1" smtClean="0"/>
              <a:t>Основні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принципи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партнерського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підходу</a:t>
            </a:r>
            <a:r>
              <a:rPr lang="ru-RU" sz="2600" b="1" dirty="0" smtClean="0"/>
              <a:t>: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діалог</a:t>
            </a:r>
            <a:r>
              <a:rPr lang="ru-RU" dirty="0" smtClean="0"/>
              <a:t> – </a:t>
            </a:r>
            <a:r>
              <a:rPr lang="ru-RU" dirty="0" err="1" smtClean="0"/>
              <a:t>взаємодія</a:t>
            </a:r>
            <a:r>
              <a:rPr lang="ru-RU" dirty="0" smtClean="0"/>
              <a:t> – </a:t>
            </a:r>
            <a:r>
              <a:rPr lang="ru-RU" dirty="0" err="1" smtClean="0"/>
              <a:t>взаємоповага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розподілене</a:t>
            </a:r>
            <a:r>
              <a:rPr lang="ru-RU" dirty="0" smtClean="0"/>
              <a:t> </a:t>
            </a:r>
            <a:r>
              <a:rPr lang="ru-RU" dirty="0" err="1" smtClean="0"/>
              <a:t>лідерство</a:t>
            </a:r>
            <a:r>
              <a:rPr lang="ru-RU" dirty="0" smtClean="0"/>
              <a:t> (</a:t>
            </a:r>
            <a:r>
              <a:rPr lang="ru-RU" dirty="0" err="1" smtClean="0"/>
              <a:t>проактивність</a:t>
            </a:r>
            <a:r>
              <a:rPr lang="ru-RU" dirty="0" smtClean="0"/>
              <a:t>, право </a:t>
            </a:r>
            <a:r>
              <a:rPr lang="ru-RU" dirty="0" err="1" smtClean="0"/>
              <a:t>вибору</a:t>
            </a:r>
            <a:r>
              <a:rPr lang="ru-RU" dirty="0" smtClean="0"/>
              <a:t> та </a:t>
            </a:r>
            <a:r>
              <a:rPr lang="ru-RU" dirty="0" err="1" smtClean="0"/>
              <a:t>відповідальність</a:t>
            </a:r>
            <a:r>
              <a:rPr lang="ru-RU" dirty="0" smtClean="0"/>
              <a:t> </a:t>
            </a:r>
            <a:r>
              <a:rPr lang="ru-RU" dirty="0" smtClean="0"/>
              <a:t>за </a:t>
            </a:r>
            <a:r>
              <a:rPr lang="ru-RU" dirty="0" err="1" smtClean="0"/>
              <a:t>нього</a:t>
            </a:r>
            <a:r>
              <a:rPr lang="ru-RU" dirty="0" smtClean="0"/>
              <a:t>, </a:t>
            </a:r>
            <a:r>
              <a:rPr lang="ru-RU" dirty="0" err="1" smtClean="0"/>
              <a:t>горизонтальність</a:t>
            </a:r>
            <a:r>
              <a:rPr lang="ru-RU" dirty="0" smtClean="0"/>
              <a:t> </a:t>
            </a:r>
            <a:r>
              <a:rPr lang="ru-RU" dirty="0" err="1" smtClean="0"/>
              <a:t>зв’язків</a:t>
            </a:r>
            <a:r>
              <a:rPr lang="ru-RU" dirty="0" smtClean="0"/>
              <a:t>);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соціального</a:t>
            </a:r>
            <a:r>
              <a:rPr lang="ru-RU" dirty="0" smtClean="0"/>
              <a:t> партнерства (</a:t>
            </a:r>
            <a:r>
              <a:rPr lang="ru-RU" dirty="0" err="1" smtClean="0"/>
              <a:t>рівність</a:t>
            </a:r>
            <a:r>
              <a:rPr lang="ru-RU" dirty="0" smtClean="0"/>
              <a:t> </a:t>
            </a:r>
            <a:r>
              <a:rPr lang="ru-RU" dirty="0" err="1" smtClean="0"/>
              <a:t>сторін</a:t>
            </a:r>
            <a:r>
              <a:rPr lang="ru-RU" dirty="0" smtClean="0"/>
              <a:t>, </a:t>
            </a:r>
            <a:r>
              <a:rPr lang="ru-RU" dirty="0" err="1" smtClean="0"/>
              <a:t>добровільність</a:t>
            </a:r>
            <a:r>
              <a:rPr lang="ru-RU" dirty="0" smtClean="0"/>
              <a:t> </a:t>
            </a:r>
            <a:r>
              <a:rPr lang="ru-RU" dirty="0" err="1" smtClean="0"/>
              <a:t>прийняття</a:t>
            </a:r>
            <a:r>
              <a:rPr lang="ru-RU" dirty="0" smtClean="0"/>
              <a:t> </a:t>
            </a:r>
            <a:r>
              <a:rPr lang="ru-RU" dirty="0" err="1" smtClean="0"/>
              <a:t>зобов’язань</a:t>
            </a:r>
            <a:r>
              <a:rPr lang="ru-RU" dirty="0" smtClean="0"/>
              <a:t>, </a:t>
            </a:r>
            <a:r>
              <a:rPr lang="ru-RU" dirty="0" err="1" smtClean="0"/>
              <a:t>обов’язковість</a:t>
            </a:r>
            <a:r>
              <a:rPr lang="ru-RU" dirty="0" smtClean="0"/>
              <a:t>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домовленостей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ПЕДАГОГІКА ПАРТНЕРСТВА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- </a:t>
            </a:r>
            <a:r>
              <a:rPr lang="ru-RU" sz="1800" dirty="0" err="1" smtClean="0"/>
              <a:t>Повинні</a:t>
            </a:r>
            <a:r>
              <a:rPr lang="ru-RU" sz="1800" dirty="0" smtClean="0"/>
              <a:t>  </a:t>
            </a:r>
            <a:r>
              <a:rPr lang="ru-RU" sz="1800" dirty="0" smtClean="0"/>
              <a:t>широко </a:t>
            </a:r>
            <a:r>
              <a:rPr lang="ru-RU" sz="1800" dirty="0" err="1" smtClean="0"/>
              <a:t>застосовуватися</a:t>
            </a:r>
            <a:r>
              <a:rPr lang="ru-RU" sz="1800" dirty="0" smtClean="0"/>
              <a:t> </a:t>
            </a:r>
            <a:r>
              <a:rPr lang="ru-RU" sz="1800" b="1" dirty="0" err="1" smtClean="0"/>
              <a:t>методи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викладання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засновані</a:t>
            </a:r>
            <a:r>
              <a:rPr lang="ru-RU" sz="1800" dirty="0" smtClean="0"/>
              <a:t> на </a:t>
            </a:r>
            <a:r>
              <a:rPr lang="ru-RU" sz="1800" dirty="0" err="1" smtClean="0"/>
              <a:t>співпраці</a:t>
            </a:r>
            <a:r>
              <a:rPr lang="ru-RU" sz="1800" dirty="0" smtClean="0"/>
              <a:t> </a:t>
            </a:r>
            <a:r>
              <a:rPr lang="ru-RU" sz="1800" dirty="0" smtClean="0"/>
              <a:t>(</a:t>
            </a:r>
            <a:r>
              <a:rPr lang="ru-RU" sz="1800" dirty="0" err="1" smtClean="0"/>
              <a:t>ігри</a:t>
            </a:r>
            <a:r>
              <a:rPr lang="ru-RU" sz="1800" dirty="0" smtClean="0"/>
              <a:t>, </a:t>
            </a:r>
            <a:r>
              <a:rPr lang="ru-RU" sz="1800" dirty="0" err="1" smtClean="0"/>
              <a:t>проекти</a:t>
            </a:r>
            <a:r>
              <a:rPr lang="ru-RU" sz="1800" dirty="0" smtClean="0"/>
              <a:t> (</a:t>
            </a:r>
            <a:r>
              <a:rPr lang="ru-RU" sz="1800" dirty="0" err="1" smtClean="0"/>
              <a:t>соціальні</a:t>
            </a:r>
            <a:r>
              <a:rPr lang="ru-RU" sz="1800" dirty="0" smtClean="0"/>
              <a:t>, </a:t>
            </a:r>
            <a:r>
              <a:rPr lang="ru-RU" sz="1800" dirty="0" err="1" smtClean="0"/>
              <a:t>дослідницькі</a:t>
            </a:r>
            <a:r>
              <a:rPr lang="ru-RU" sz="1800" dirty="0" smtClean="0"/>
              <a:t>), </a:t>
            </a:r>
            <a:r>
              <a:rPr lang="ru-RU" sz="1800" dirty="0" err="1" smtClean="0"/>
              <a:t>експерименти</a:t>
            </a:r>
            <a:r>
              <a:rPr lang="ru-RU" sz="1800" dirty="0" smtClean="0"/>
              <a:t>, </a:t>
            </a:r>
            <a:r>
              <a:rPr lang="ru-RU" sz="1800" dirty="0" err="1" smtClean="0"/>
              <a:t>групові</a:t>
            </a:r>
            <a:r>
              <a:rPr lang="ru-RU" sz="1800" dirty="0" smtClean="0"/>
              <a:t> </a:t>
            </a:r>
            <a:r>
              <a:rPr lang="ru-RU" sz="1800" dirty="0" err="1" smtClean="0"/>
              <a:t>завдання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тощо</a:t>
            </a:r>
            <a:r>
              <a:rPr lang="ru-RU" sz="1800" dirty="0" smtClean="0"/>
              <a:t>). - -</a:t>
            </a:r>
            <a:r>
              <a:rPr lang="ru-RU" sz="1800" dirty="0" err="1" smtClean="0"/>
              <a:t>Учні</a:t>
            </a:r>
            <a:r>
              <a:rPr lang="ru-RU" sz="1800" dirty="0" smtClean="0"/>
              <a:t> </a:t>
            </a:r>
            <a:r>
              <a:rPr lang="ru-RU" sz="1800" dirty="0" err="1" smtClean="0"/>
              <a:t>залучатимуться</a:t>
            </a:r>
            <a:r>
              <a:rPr lang="ru-RU" sz="1800" dirty="0" smtClean="0"/>
              <a:t> до </a:t>
            </a:r>
            <a:r>
              <a:rPr lang="ru-RU" sz="1800" dirty="0" err="1" smtClean="0"/>
              <a:t>спільної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діяльності</a:t>
            </a:r>
            <a:r>
              <a:rPr lang="ru-RU" sz="1800" dirty="0" smtClean="0"/>
              <a:t>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сприятиме</a:t>
            </a:r>
            <a:r>
              <a:rPr lang="ru-RU" sz="1800" dirty="0" smtClean="0"/>
              <a:t> </a:t>
            </a:r>
            <a:r>
              <a:rPr lang="ru-RU" sz="1800" dirty="0" err="1" smtClean="0"/>
              <a:t>їхній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соціалізації</a:t>
            </a:r>
            <a:r>
              <a:rPr lang="ru-RU" sz="1800" dirty="0" smtClean="0"/>
              <a:t> та </a:t>
            </a:r>
            <a:r>
              <a:rPr lang="ru-RU" sz="1800" dirty="0" err="1" smtClean="0"/>
              <a:t>дозволятиме</a:t>
            </a:r>
            <a:r>
              <a:rPr lang="ru-RU" sz="1800" dirty="0" smtClean="0"/>
              <a:t> </a:t>
            </a:r>
            <a:r>
              <a:rPr lang="ru-RU" sz="1800" dirty="0" err="1" smtClean="0"/>
              <a:t>успішніше</a:t>
            </a:r>
            <a:r>
              <a:rPr lang="ru-RU" sz="1800" dirty="0" smtClean="0"/>
              <a:t> </a:t>
            </a:r>
            <a:r>
              <a:rPr lang="ru-RU" sz="1800" dirty="0" err="1" smtClean="0"/>
              <a:t>оволодівати</a:t>
            </a:r>
            <a:r>
              <a:rPr lang="ru-RU" sz="1800" dirty="0" smtClean="0"/>
              <a:t> </a:t>
            </a:r>
            <a:r>
              <a:rPr lang="ru-RU" sz="1800" dirty="0" err="1" smtClean="0"/>
              <a:t>суспільним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досвідом</a:t>
            </a:r>
            <a:r>
              <a:rPr lang="ru-RU" sz="1800" dirty="0" smtClean="0"/>
              <a:t>. </a:t>
            </a:r>
          </a:p>
          <a:p>
            <a:pPr>
              <a:buNone/>
            </a:pPr>
            <a:r>
              <a:rPr lang="ru-RU" sz="1800" dirty="0" smtClean="0"/>
              <a:t>- Буде </a:t>
            </a:r>
            <a:r>
              <a:rPr lang="ru-RU" sz="1800" dirty="0" err="1" smtClean="0"/>
              <a:t>змінено</a:t>
            </a:r>
            <a:r>
              <a:rPr lang="ru-RU" sz="1800" dirty="0" smtClean="0"/>
              <a:t> </a:t>
            </a:r>
            <a:r>
              <a:rPr lang="ru-RU" sz="1800" dirty="0" err="1" smtClean="0"/>
              <a:t>підходи</a:t>
            </a:r>
            <a:r>
              <a:rPr lang="ru-RU" sz="1800" dirty="0" smtClean="0"/>
              <a:t> до </a:t>
            </a:r>
            <a:r>
              <a:rPr lang="ru-RU" sz="1800" dirty="0" err="1" smtClean="0"/>
              <a:t>оцінювання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результатів</a:t>
            </a:r>
            <a:r>
              <a:rPr lang="ru-RU" sz="1800" dirty="0" smtClean="0"/>
              <a:t> </a:t>
            </a:r>
            <a:r>
              <a:rPr lang="ru-RU" sz="1800" dirty="0" err="1" smtClean="0"/>
              <a:t>навчання</a:t>
            </a:r>
            <a:r>
              <a:rPr lang="ru-RU" sz="1800" dirty="0" smtClean="0"/>
              <a:t>. </a:t>
            </a:r>
            <a:r>
              <a:rPr lang="ru-RU" sz="1800" dirty="0" err="1" smtClean="0"/>
              <a:t>Оцінки</a:t>
            </a:r>
            <a:r>
              <a:rPr lang="ru-RU" sz="1800" dirty="0" smtClean="0"/>
              <a:t> </a:t>
            </a:r>
            <a:r>
              <a:rPr lang="ru-RU" sz="1800" dirty="0" err="1" smtClean="0"/>
              <a:t>слугуватимуть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аналізу</a:t>
            </a:r>
            <a:r>
              <a:rPr lang="ru-RU" sz="1800" dirty="0" smtClean="0"/>
              <a:t> </a:t>
            </a:r>
            <a:r>
              <a:rPr lang="ru-RU" sz="1800" dirty="0" err="1" smtClean="0"/>
              <a:t>індивідуального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прогресу</a:t>
            </a:r>
            <a:r>
              <a:rPr lang="ru-RU" sz="1800" dirty="0" smtClean="0"/>
              <a:t> і </a:t>
            </a:r>
            <a:r>
              <a:rPr lang="ru-RU" sz="1800" dirty="0" err="1" smtClean="0"/>
              <a:t>планування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індивідуальної</a:t>
            </a:r>
            <a:r>
              <a:rPr lang="ru-RU" sz="1800" dirty="0" smtClean="0"/>
              <a:t> </a:t>
            </a:r>
            <a:r>
              <a:rPr lang="ru-RU" sz="1800" dirty="0" err="1" smtClean="0"/>
              <a:t>швидкості</a:t>
            </a:r>
            <a:r>
              <a:rPr lang="ru-RU" sz="1800" dirty="0" smtClean="0"/>
              <a:t>, а не </a:t>
            </a:r>
            <a:r>
              <a:rPr lang="ru-RU" sz="1800" dirty="0" err="1" smtClean="0"/>
              <a:t>ранжування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учнів</a:t>
            </a:r>
            <a:r>
              <a:rPr lang="ru-RU" sz="1800" dirty="0" smtClean="0"/>
              <a:t>. </a:t>
            </a:r>
          </a:p>
          <a:p>
            <a:pPr>
              <a:buNone/>
            </a:pPr>
            <a:r>
              <a:rPr lang="ru-RU" sz="1800" b="1" dirty="0" err="1" smtClean="0"/>
              <a:t>Оцінки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розглядатимуться</a:t>
            </a:r>
            <a:r>
              <a:rPr lang="ru-RU" sz="1800" b="1" dirty="0" smtClean="0"/>
              <a:t> як </a:t>
            </a:r>
            <a:r>
              <a:rPr lang="ru-RU" sz="1800" b="1" dirty="0" err="1" smtClean="0"/>
              <a:t>рекомендація</a:t>
            </a:r>
            <a:r>
              <a:rPr lang="ru-RU" sz="1800" b="1" dirty="0" smtClean="0"/>
              <a:t> до </a:t>
            </a:r>
            <a:r>
              <a:rPr lang="ru-RU" sz="1800" b="1" dirty="0" err="1" smtClean="0"/>
              <a:t>дії</a:t>
            </a:r>
            <a:r>
              <a:rPr lang="ru-RU" sz="1800" b="1" dirty="0" smtClean="0"/>
              <a:t>, а не </a:t>
            </a:r>
            <a:r>
              <a:rPr lang="ru-RU" sz="1800" b="1" dirty="0" err="1" smtClean="0"/>
              <a:t>присуд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ПЕДАГОГІКА ПАРТНЕРСТВА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000" b="1" dirty="0" err="1" smtClean="0"/>
              <a:t>Педагогіка</a:t>
            </a:r>
            <a:r>
              <a:rPr lang="ru-RU" sz="2000" b="1" dirty="0" smtClean="0"/>
              <a:t> партнерства і </a:t>
            </a:r>
            <a:r>
              <a:rPr lang="ru-RU" sz="2000" b="1" dirty="0" err="1" smtClean="0"/>
              <a:t>компетентнісний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підхід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потребують</a:t>
            </a:r>
            <a:r>
              <a:rPr lang="ru-RU" sz="2000" b="1" dirty="0" smtClean="0"/>
              <a:t> </a:t>
            </a:r>
            <a:r>
              <a:rPr lang="ru-RU" sz="2000" b="1" dirty="0" smtClean="0"/>
              <a:t>нового </a:t>
            </a:r>
            <a:r>
              <a:rPr lang="ru-RU" sz="2000" b="1" dirty="0" err="1" smtClean="0"/>
              <a:t>освітнього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середовища</a:t>
            </a:r>
            <a:r>
              <a:rPr lang="ru-RU" sz="2000" dirty="0" smtClean="0"/>
              <a:t>. </a:t>
            </a:r>
            <a:endParaRPr lang="ru-RU" sz="2000" dirty="0" smtClean="0"/>
          </a:p>
          <a:p>
            <a:pPr>
              <a:buNone/>
            </a:pPr>
            <a:r>
              <a:rPr lang="ru-RU" sz="2000" dirty="0" err="1" smtClean="0"/>
              <a:t>Таке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середовище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допомагають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створити</a:t>
            </a:r>
            <a:r>
              <a:rPr lang="ru-RU" sz="2000" dirty="0" smtClean="0"/>
              <a:t>, </a:t>
            </a:r>
            <a:r>
              <a:rPr lang="ru-RU" sz="2000" dirty="0" err="1" smtClean="0"/>
              <a:t>зокрема</a:t>
            </a:r>
            <a:r>
              <a:rPr lang="ru-RU" sz="2000" dirty="0" smtClean="0"/>
              <a:t>, </a:t>
            </a:r>
            <a:r>
              <a:rPr lang="ru-RU" sz="2000" dirty="0" err="1" smtClean="0"/>
              <a:t>новітні</a:t>
            </a:r>
            <a:r>
              <a:rPr lang="ru-RU" sz="2000" dirty="0" smtClean="0"/>
              <a:t> </a:t>
            </a:r>
            <a:r>
              <a:rPr lang="ru-RU" sz="2000" dirty="0" err="1" smtClean="0"/>
              <a:t>інформаційно-комунікаційні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технології.Вони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підвищують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ефективність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роботи</a:t>
            </a:r>
            <a:r>
              <a:rPr lang="ru-RU" sz="2000" dirty="0" smtClean="0"/>
              <a:t> педагога, </a:t>
            </a:r>
            <a:r>
              <a:rPr lang="ru-RU" sz="2000" dirty="0" err="1" smtClean="0"/>
              <a:t>ефективність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управління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освітнім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процесом</a:t>
            </a:r>
            <a:r>
              <a:rPr lang="ru-RU" sz="2000" dirty="0" smtClean="0"/>
              <a:t>, а </a:t>
            </a:r>
            <a:r>
              <a:rPr lang="ru-RU" sz="2000" dirty="0" err="1" smtClean="0"/>
              <a:t>водночас</a:t>
            </a:r>
            <a:r>
              <a:rPr lang="ru-RU" sz="2000" dirty="0" smtClean="0"/>
              <a:t> </a:t>
            </a:r>
            <a:r>
              <a:rPr lang="ru-RU" sz="2000" dirty="0" err="1" smtClean="0"/>
              <a:t>уможливлюють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індивідуальний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підхід</a:t>
            </a:r>
            <a:r>
              <a:rPr lang="ru-RU" sz="2000" dirty="0" smtClean="0"/>
              <a:t> до </a:t>
            </a:r>
            <a:r>
              <a:rPr lang="ru-RU" sz="2000" dirty="0" err="1" smtClean="0"/>
              <a:t>навчання</a:t>
            </a:r>
            <a:r>
              <a:rPr lang="ru-RU" sz="2000" dirty="0" smtClean="0"/>
              <a:t>. Нова школа буде </a:t>
            </a:r>
            <a:r>
              <a:rPr lang="ru-RU" sz="2000" dirty="0" err="1" smtClean="0"/>
              <a:t>підтримуватися</a:t>
            </a:r>
            <a:r>
              <a:rPr lang="ru-RU" sz="2000" dirty="0" smtClean="0"/>
              <a:t> </a:t>
            </a:r>
            <a:r>
              <a:rPr lang="ru-RU" sz="2000" dirty="0" err="1" smtClean="0"/>
              <a:t>електронною</a:t>
            </a:r>
            <a:r>
              <a:rPr lang="ru-RU" sz="2000" dirty="0" smtClean="0"/>
              <a:t> платформою для </a:t>
            </a:r>
            <a:r>
              <a:rPr lang="ru-RU" sz="2000" dirty="0" err="1" smtClean="0"/>
              <a:t>створення</a:t>
            </a:r>
            <a:r>
              <a:rPr lang="ru-RU" sz="2000" dirty="0" smtClean="0"/>
              <a:t> і </a:t>
            </a:r>
            <a:r>
              <a:rPr lang="ru-RU" sz="2000" dirty="0" err="1" smtClean="0"/>
              <a:t>поширення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електронних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підручників</a:t>
            </a:r>
            <a:r>
              <a:rPr lang="ru-RU" sz="2000" dirty="0" smtClean="0"/>
              <a:t> і </a:t>
            </a:r>
            <a:r>
              <a:rPr lang="ru-RU" sz="2000" dirty="0" err="1" smtClean="0"/>
              <a:t>навчальних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курсів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школярів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вчителів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ВМОТИВОВАНИЙ УЧИТЕЛЬ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143000" y="548680"/>
            <a:ext cx="6400800" cy="40324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err="1" smtClean="0"/>
              <a:t>Насамперед</a:t>
            </a:r>
            <a:r>
              <a:rPr lang="ru-RU" sz="2000" dirty="0" smtClean="0"/>
              <a:t> учителю буде </a:t>
            </a:r>
            <a:r>
              <a:rPr lang="ru-RU" sz="2000" dirty="0" err="1" smtClean="0"/>
              <a:t>надано</a:t>
            </a:r>
            <a:r>
              <a:rPr lang="ru-RU" sz="2000" dirty="0" smtClean="0"/>
              <a:t> </a:t>
            </a:r>
            <a:r>
              <a:rPr lang="ru-RU" sz="2000" dirty="0" err="1" smtClean="0"/>
              <a:t>академічну</a:t>
            </a:r>
            <a:r>
              <a:rPr lang="ru-RU" sz="2000" dirty="0" smtClean="0"/>
              <a:t> свободу. Учитель </a:t>
            </a:r>
            <a:r>
              <a:rPr lang="ru-RU" sz="2000" dirty="0" err="1" smtClean="0"/>
              <a:t>зможе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готувати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авторські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навчальні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програми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власноруч</a:t>
            </a:r>
            <a:r>
              <a:rPr lang="ru-RU" sz="2000" dirty="0" smtClean="0"/>
              <a:t> </a:t>
            </a:r>
            <a:r>
              <a:rPr lang="ru-RU" sz="2000" dirty="0" err="1" smtClean="0"/>
              <a:t>обирати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підручники</a:t>
            </a:r>
            <a:r>
              <a:rPr lang="ru-RU" sz="2000" dirty="0" smtClean="0"/>
              <a:t>, </a:t>
            </a:r>
            <a:r>
              <a:rPr lang="ru-RU" sz="2000" dirty="0" err="1" smtClean="0"/>
              <a:t>методи</a:t>
            </a:r>
            <a:r>
              <a:rPr lang="ru-RU" sz="2000" dirty="0" smtClean="0"/>
              <a:t>, </a:t>
            </a:r>
            <a:r>
              <a:rPr lang="ru-RU" sz="2000" dirty="0" err="1" smtClean="0"/>
              <a:t>стратегії</a:t>
            </a:r>
            <a:r>
              <a:rPr lang="ru-RU" sz="2000" dirty="0" smtClean="0"/>
              <a:t>, </a:t>
            </a:r>
            <a:r>
              <a:rPr lang="ru-RU" sz="2000" dirty="0" err="1" smtClean="0"/>
              <a:t>способи</a:t>
            </a:r>
            <a:r>
              <a:rPr lang="ru-RU" sz="2000" dirty="0" smtClean="0"/>
              <a:t> і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навчання</a:t>
            </a:r>
            <a:r>
              <a:rPr lang="ru-RU" sz="2000" dirty="0" smtClean="0"/>
              <a:t>; </a:t>
            </a:r>
            <a:r>
              <a:rPr lang="ru-RU" sz="2000" dirty="0" smtClean="0"/>
              <a:t>активно </a:t>
            </a:r>
            <a:r>
              <a:rPr lang="ru-RU" sz="2000" dirty="0" err="1" smtClean="0"/>
              <a:t>виражати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власну</a:t>
            </a:r>
            <a:r>
              <a:rPr lang="ru-RU" sz="2000" dirty="0" smtClean="0"/>
              <a:t> </a:t>
            </a:r>
            <a:r>
              <a:rPr lang="ru-RU" sz="2000" dirty="0" err="1" smtClean="0"/>
              <a:t>фахову</a:t>
            </a:r>
            <a:r>
              <a:rPr lang="ru-RU" sz="2000" dirty="0" smtClean="0"/>
              <a:t> думку. Держава </a:t>
            </a:r>
            <a:r>
              <a:rPr lang="ru-RU" sz="2000" dirty="0" err="1" smtClean="0"/>
              <a:t>гарантуватиме</a:t>
            </a:r>
            <a:r>
              <a:rPr lang="ru-RU" sz="2000" dirty="0" smtClean="0"/>
              <a:t> </a:t>
            </a:r>
            <a:r>
              <a:rPr lang="ru-RU" sz="2000" dirty="0" err="1" smtClean="0"/>
              <a:t>йому</a:t>
            </a:r>
            <a:r>
              <a:rPr lang="ru-RU" sz="2000" dirty="0" smtClean="0"/>
              <a:t> </a:t>
            </a:r>
            <a:r>
              <a:rPr lang="ru-RU" sz="2000" dirty="0" smtClean="0"/>
              <a:t>свободу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втручання</a:t>
            </a:r>
            <a:r>
              <a:rPr lang="ru-RU" sz="2000" dirty="0" smtClean="0"/>
              <a:t> у </a:t>
            </a:r>
            <a:r>
              <a:rPr lang="ru-RU" sz="2000" dirty="0" err="1" smtClean="0"/>
              <a:t>професійну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діяльність.Велика</a:t>
            </a:r>
            <a:r>
              <a:rPr lang="ru-RU" sz="2000" dirty="0" smtClean="0"/>
              <a:t> </a:t>
            </a:r>
            <a:r>
              <a:rPr lang="ru-RU" sz="2000" dirty="0" err="1" smtClean="0"/>
              <a:t>увага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приділяється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матеріальному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стимулюванню</a:t>
            </a:r>
            <a:r>
              <a:rPr lang="ru-RU" sz="2000" dirty="0" smtClean="0"/>
              <a:t>. У </a:t>
            </a:r>
            <a:r>
              <a:rPr lang="ru-RU" sz="2000" dirty="0" err="1" smtClean="0"/>
              <a:t>проекті</a:t>
            </a:r>
            <a:r>
              <a:rPr lang="ru-RU" sz="2000" dirty="0" smtClean="0"/>
              <a:t> </a:t>
            </a:r>
            <a:r>
              <a:rPr lang="ru-RU" sz="2000" dirty="0" smtClean="0"/>
              <a:t>Закону «Про </a:t>
            </a:r>
            <a:r>
              <a:rPr lang="ru-RU" sz="2000" dirty="0" err="1" smtClean="0"/>
              <a:t>освіту</a:t>
            </a:r>
            <a:r>
              <a:rPr lang="ru-RU" sz="2000" dirty="0" smtClean="0"/>
              <a:t>» </a:t>
            </a:r>
            <a:r>
              <a:rPr lang="ru-RU" sz="2000" dirty="0" err="1" smtClean="0"/>
              <a:t>закладається</a:t>
            </a:r>
            <a:r>
              <a:rPr lang="ru-RU" sz="2000" dirty="0" smtClean="0"/>
              <a:t> норма про </a:t>
            </a:r>
            <a:r>
              <a:rPr lang="ru-RU" sz="2000" dirty="0" err="1" smtClean="0"/>
              <a:t>підвищення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місця</a:t>
            </a:r>
            <a:r>
              <a:rPr lang="ru-RU" sz="2000" dirty="0" smtClean="0"/>
              <a:t> </a:t>
            </a:r>
            <a:r>
              <a:rPr lang="ru-RU" sz="2000" dirty="0" err="1" smtClean="0"/>
              <a:t>вчителя</a:t>
            </a:r>
            <a:r>
              <a:rPr lang="ru-RU" sz="2000" dirty="0" smtClean="0"/>
              <a:t> </a:t>
            </a:r>
            <a:r>
              <a:rPr lang="ru-RU" sz="2000" dirty="0" smtClean="0"/>
              <a:t>у </a:t>
            </a:r>
            <a:r>
              <a:rPr lang="ru-RU" sz="2000" dirty="0" err="1" smtClean="0"/>
              <a:t>єдиній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тарифній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сітці</a:t>
            </a:r>
            <a:r>
              <a:rPr lang="ru-RU" sz="2000" dirty="0" smtClean="0"/>
              <a:t>. </a:t>
            </a:r>
            <a:r>
              <a:rPr lang="ru-RU" sz="2000" dirty="0" err="1" smtClean="0"/>
              <a:t>Учителі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пройдуть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добровільну</a:t>
            </a:r>
            <a:r>
              <a:rPr lang="ru-RU" sz="2000" dirty="0" smtClean="0"/>
              <a:t> </a:t>
            </a:r>
          </a:p>
          <a:p>
            <a:pPr>
              <a:buNone/>
            </a:pPr>
            <a:r>
              <a:rPr lang="ru-RU" sz="2000" dirty="0" err="1" smtClean="0"/>
              <a:t>незалежну</a:t>
            </a:r>
            <a:r>
              <a:rPr lang="ru-RU" sz="2000" dirty="0" smtClean="0"/>
              <a:t> </a:t>
            </a:r>
            <a:r>
              <a:rPr lang="ru-RU" sz="2000" dirty="0" err="1" smtClean="0"/>
              <a:t>сертифікацію</a:t>
            </a:r>
            <a:r>
              <a:rPr lang="ru-RU" sz="2000" dirty="0" smtClean="0"/>
              <a:t>, </a:t>
            </a:r>
            <a:r>
              <a:rPr lang="ru-RU" sz="2000" dirty="0" err="1" smtClean="0"/>
              <a:t>будуть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отримувати</a:t>
            </a:r>
            <a:r>
              <a:rPr lang="ru-RU" sz="2000" dirty="0" smtClean="0"/>
              <a:t> надбавку.</a:t>
            </a:r>
            <a:endParaRPr lang="ru-RU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ВМОТИВОВАНИЙ УЧИТЕЛЬ 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600" dirty="0" err="1" smtClean="0"/>
              <a:t>Суттєвих</a:t>
            </a:r>
            <a:r>
              <a:rPr lang="ru-RU" sz="1600" dirty="0" smtClean="0"/>
              <a:t> </a:t>
            </a:r>
            <a:r>
              <a:rPr lang="ru-RU" sz="1600" dirty="0" err="1" smtClean="0"/>
              <a:t>змін</a:t>
            </a:r>
            <a:r>
              <a:rPr lang="ru-RU" sz="1600" dirty="0" smtClean="0"/>
              <a:t> </a:t>
            </a:r>
            <a:r>
              <a:rPr lang="ru-RU" sz="1600" dirty="0" err="1" smtClean="0"/>
              <a:t>зазнає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процес</a:t>
            </a:r>
            <a:r>
              <a:rPr lang="ru-RU" sz="1600" dirty="0" smtClean="0"/>
              <a:t> і </a:t>
            </a:r>
            <a:r>
              <a:rPr lang="ru-RU" sz="1600" dirty="0" err="1" smtClean="0"/>
              <a:t>зміст</a:t>
            </a:r>
            <a:r>
              <a:rPr lang="ru-RU" sz="1600" dirty="0" smtClean="0"/>
              <a:t> </a:t>
            </a:r>
            <a:r>
              <a:rPr lang="ru-RU" sz="1600" dirty="0" err="1" smtClean="0"/>
              <a:t>підготовки</a:t>
            </a:r>
            <a:r>
              <a:rPr lang="ru-RU" sz="1600" dirty="0" smtClean="0"/>
              <a:t> </a:t>
            </a:r>
            <a:r>
              <a:rPr lang="ru-RU" sz="1600" dirty="0" err="1" smtClean="0"/>
              <a:t>вчителя.Учителі</a:t>
            </a:r>
            <a:r>
              <a:rPr lang="ru-RU" sz="1600" dirty="0" smtClean="0"/>
              <a:t> </a:t>
            </a:r>
            <a:r>
              <a:rPr lang="ru-RU" sz="1600" dirty="0" err="1" smtClean="0"/>
              <a:t>вивчатимуть</a:t>
            </a:r>
            <a:r>
              <a:rPr lang="ru-RU" sz="1600" dirty="0" smtClean="0"/>
              <a:t> </a:t>
            </a:r>
            <a:r>
              <a:rPr lang="ru-RU" sz="1600" dirty="0" err="1" smtClean="0"/>
              <a:t>особистісно</a:t>
            </a:r>
            <a:r>
              <a:rPr lang="ru-RU" sz="1600" dirty="0" smtClean="0"/>
              <a:t> </a:t>
            </a:r>
            <a:r>
              <a:rPr lang="ru-RU" sz="1600" dirty="0" err="1" smtClean="0"/>
              <a:t>орієнтований</a:t>
            </a:r>
            <a:r>
              <a:rPr lang="ru-RU" sz="1600" dirty="0" smtClean="0"/>
              <a:t> та </a:t>
            </a:r>
            <a:r>
              <a:rPr lang="ru-RU" sz="1600" dirty="0" err="1" smtClean="0"/>
              <a:t>компетентнісний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підхід</a:t>
            </a:r>
            <a:r>
              <a:rPr lang="ru-RU" sz="1600" dirty="0" smtClean="0"/>
              <a:t>, </a:t>
            </a:r>
            <a:r>
              <a:rPr lang="ru-RU" sz="1600" dirty="0" err="1" smtClean="0"/>
              <a:t>управління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освітнім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процесом</a:t>
            </a:r>
            <a:r>
              <a:rPr lang="ru-RU" sz="1600" dirty="0" smtClean="0"/>
              <a:t>, </a:t>
            </a:r>
            <a:r>
              <a:rPr lang="ru-RU" sz="1600" dirty="0" err="1" smtClean="0"/>
              <a:t>психологію</a:t>
            </a:r>
            <a:r>
              <a:rPr lang="ru-RU" sz="1600" dirty="0" smtClean="0"/>
              <a:t> </a:t>
            </a:r>
            <a:r>
              <a:rPr lang="ru-RU" sz="1600" dirty="0" err="1" smtClean="0"/>
              <a:t>групової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динаміки</a:t>
            </a:r>
            <a:r>
              <a:rPr lang="ru-RU" sz="1600" dirty="0" smtClean="0"/>
              <a:t> </a:t>
            </a:r>
            <a:r>
              <a:rPr lang="ru-RU" sz="1600" dirty="0" err="1" smtClean="0"/>
              <a:t>тощо</a:t>
            </a:r>
            <a:r>
              <a:rPr lang="ru-RU" sz="1600" dirty="0" smtClean="0"/>
              <a:t>. У </a:t>
            </a:r>
            <a:r>
              <a:rPr lang="ru-RU" sz="1600" dirty="0" err="1" smtClean="0"/>
              <a:t>зв’язку</a:t>
            </a:r>
            <a:r>
              <a:rPr lang="ru-RU" sz="1600" dirty="0" smtClean="0"/>
              <a:t> з </a:t>
            </a:r>
            <a:r>
              <a:rPr lang="ru-RU" sz="1600" dirty="0" err="1" smtClean="0"/>
              <a:t>цим</a:t>
            </a:r>
            <a:r>
              <a:rPr lang="ru-RU" sz="1600" dirty="0" smtClean="0"/>
              <a:t> </a:t>
            </a:r>
            <a:r>
              <a:rPr lang="ru-RU" sz="1600" dirty="0" err="1" smtClean="0"/>
              <a:t>варто</a:t>
            </a:r>
            <a:r>
              <a:rPr lang="ru-RU" sz="1600" dirty="0" smtClean="0"/>
              <a:t> </a:t>
            </a:r>
            <a:r>
              <a:rPr lang="ru-RU" sz="1600" dirty="0" err="1" smtClean="0"/>
              <a:t>говорити</a:t>
            </a:r>
            <a:r>
              <a:rPr lang="ru-RU" sz="1600" dirty="0" smtClean="0"/>
              <a:t> про </a:t>
            </a:r>
            <a:r>
              <a:rPr lang="ru-RU" sz="1600" dirty="0" err="1" smtClean="0"/>
              <a:t>нову</a:t>
            </a:r>
            <a:r>
              <a:rPr lang="ru-RU" sz="1600" dirty="0" smtClean="0"/>
              <a:t> </a:t>
            </a:r>
            <a:r>
              <a:rPr lang="ru-RU" sz="1600" dirty="0" smtClean="0"/>
              <a:t>роль учителя </a:t>
            </a:r>
            <a:r>
              <a:rPr lang="ru-RU" sz="1600" dirty="0" smtClean="0"/>
              <a:t>– не як </a:t>
            </a:r>
            <a:r>
              <a:rPr lang="ru-RU" sz="1600" dirty="0" err="1" smtClean="0"/>
              <a:t>єдиного</a:t>
            </a:r>
            <a:r>
              <a:rPr lang="ru-RU" sz="1600" dirty="0" smtClean="0"/>
              <a:t> наставника та </a:t>
            </a:r>
            <a:r>
              <a:rPr lang="ru-RU" sz="1600" dirty="0" err="1" smtClean="0"/>
              <a:t>джерело</a:t>
            </a:r>
            <a:r>
              <a:rPr lang="ru-RU" sz="1600" dirty="0" smtClean="0"/>
              <a:t> </a:t>
            </a:r>
            <a:r>
              <a:rPr lang="ru-RU" sz="1600" dirty="0" err="1" smtClean="0"/>
              <a:t>знань</a:t>
            </a:r>
            <a:r>
              <a:rPr lang="ru-RU" sz="1600" dirty="0" smtClean="0"/>
              <a:t>, а як </a:t>
            </a:r>
            <a:r>
              <a:rPr lang="ru-RU" sz="1600" dirty="0" err="1" smtClean="0"/>
              <a:t>коуча</a:t>
            </a:r>
            <a:r>
              <a:rPr lang="ru-RU" sz="1600" dirty="0" smtClean="0"/>
              <a:t>, </a:t>
            </a:r>
            <a:r>
              <a:rPr lang="ru-RU" sz="1600" dirty="0" err="1" smtClean="0"/>
              <a:t>фасилітатора</a:t>
            </a:r>
            <a:r>
              <a:rPr lang="ru-RU" sz="1600" dirty="0" smtClean="0"/>
              <a:t>, </a:t>
            </a:r>
            <a:r>
              <a:rPr lang="ru-RU" sz="1600" dirty="0" err="1" smtClean="0"/>
              <a:t>тьютора</a:t>
            </a:r>
            <a:r>
              <a:rPr lang="ru-RU" sz="1600" dirty="0" smtClean="0"/>
              <a:t>, модератора в </a:t>
            </a:r>
            <a:r>
              <a:rPr lang="ru-RU" sz="1600" dirty="0" err="1" smtClean="0"/>
              <a:t>індивідуальній</a:t>
            </a:r>
            <a:r>
              <a:rPr lang="ru-RU" sz="1600" dirty="0" smtClean="0"/>
              <a:t> </a:t>
            </a:r>
            <a:r>
              <a:rPr lang="ru-RU" sz="1600" dirty="0" err="1" smtClean="0"/>
              <a:t>освітній</a:t>
            </a:r>
            <a:r>
              <a:rPr lang="ru-RU" sz="1600" dirty="0" smtClean="0"/>
              <a:t> </a:t>
            </a:r>
            <a:r>
              <a:rPr lang="ru-RU" sz="1600" dirty="0" err="1" smtClean="0"/>
              <a:t>траєкторії</a:t>
            </a:r>
            <a:r>
              <a:rPr lang="ru-RU" sz="1600" dirty="0" smtClean="0"/>
              <a:t> </a:t>
            </a:r>
            <a:r>
              <a:rPr lang="ru-RU" sz="1600" dirty="0" err="1" smtClean="0"/>
              <a:t>дитини.Збільшиться</a:t>
            </a:r>
            <a:r>
              <a:rPr lang="ru-RU" sz="1600" dirty="0" smtClean="0"/>
              <a:t> </a:t>
            </a:r>
            <a:r>
              <a:rPr lang="ru-RU" sz="1600" dirty="0" err="1" smtClean="0"/>
              <a:t>кількість</a:t>
            </a:r>
            <a:r>
              <a:rPr lang="ru-RU" sz="1600" dirty="0" smtClean="0"/>
              <a:t> моделей </a:t>
            </a:r>
            <a:r>
              <a:rPr lang="ru-RU" sz="1600" dirty="0" err="1" smtClean="0"/>
              <a:t>підготовки</a:t>
            </a:r>
            <a:r>
              <a:rPr lang="ru-RU" sz="1600" dirty="0" smtClean="0"/>
              <a:t> </a:t>
            </a:r>
            <a:r>
              <a:rPr lang="ru-RU" sz="1600" dirty="0" err="1" smtClean="0"/>
              <a:t>вчителя</a:t>
            </a:r>
            <a:r>
              <a:rPr lang="ru-RU" sz="1600" dirty="0" smtClean="0"/>
              <a:t>. </a:t>
            </a:r>
            <a:r>
              <a:rPr lang="ru-RU" sz="1600" dirty="0" err="1" smtClean="0"/>
              <a:t>Форми</a:t>
            </a:r>
            <a:r>
              <a:rPr lang="ru-RU" sz="1600" dirty="0" smtClean="0"/>
              <a:t> </a:t>
            </a:r>
            <a:r>
              <a:rPr lang="ru-RU" sz="1600" dirty="0" err="1" smtClean="0"/>
              <a:t>підвищення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кваліфікації</a:t>
            </a:r>
            <a:r>
              <a:rPr lang="ru-RU" sz="1600" dirty="0" smtClean="0"/>
              <a:t> буде </a:t>
            </a:r>
            <a:r>
              <a:rPr lang="ru-RU" sz="1600" dirty="0" err="1" smtClean="0"/>
              <a:t>диверсифіковано</a:t>
            </a:r>
            <a:r>
              <a:rPr lang="ru-RU" sz="1600" dirty="0" smtClean="0"/>
              <a:t>: </a:t>
            </a:r>
            <a:r>
              <a:rPr lang="ru-RU" sz="1600" dirty="0" err="1" smtClean="0"/>
              <a:t>курси</a:t>
            </a:r>
            <a:r>
              <a:rPr lang="ru-RU" sz="1600" dirty="0" smtClean="0"/>
              <a:t> при ІППО, </a:t>
            </a:r>
            <a:r>
              <a:rPr lang="ru-RU" sz="1600" dirty="0" err="1" smtClean="0"/>
              <a:t>семінари</a:t>
            </a:r>
            <a:r>
              <a:rPr lang="ru-RU" sz="1600" dirty="0" smtClean="0"/>
              <a:t>, </a:t>
            </a:r>
            <a:r>
              <a:rPr lang="ru-RU" sz="1600" dirty="0" err="1" smtClean="0"/>
              <a:t>вебінари</a:t>
            </a:r>
            <a:r>
              <a:rPr lang="ru-RU" sz="1600" dirty="0" smtClean="0"/>
              <a:t>, он-</a:t>
            </a:r>
            <a:r>
              <a:rPr lang="ru-RU" sz="1600" dirty="0" err="1" smtClean="0"/>
              <a:t>лайн</a:t>
            </a:r>
            <a:r>
              <a:rPr lang="ru-RU" sz="1600" dirty="0" smtClean="0"/>
              <a:t>-</a:t>
            </a:r>
            <a:r>
              <a:rPr lang="ru-RU" sz="1600" dirty="0" err="1" smtClean="0"/>
              <a:t>курси</a:t>
            </a:r>
            <a:r>
              <a:rPr lang="ru-RU" sz="1600" dirty="0" smtClean="0"/>
              <a:t>, </a:t>
            </a:r>
            <a:r>
              <a:rPr lang="ru-RU" sz="1600" dirty="0" err="1" smtClean="0"/>
              <a:t>конференції</a:t>
            </a:r>
            <a:r>
              <a:rPr lang="ru-RU" sz="1600" dirty="0" smtClean="0"/>
              <a:t>, </a:t>
            </a:r>
            <a:r>
              <a:rPr lang="ru-RU" sz="1600" dirty="0" err="1" smtClean="0"/>
              <a:t>самоосвіта</a:t>
            </a:r>
            <a:r>
              <a:rPr lang="ru-RU" sz="1600" dirty="0" smtClean="0"/>
              <a:t> (</a:t>
            </a:r>
            <a:r>
              <a:rPr lang="ru-RU" sz="1600" dirty="0" err="1" smtClean="0"/>
              <a:t>визнання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сертифікатів</a:t>
            </a:r>
            <a:r>
              <a:rPr lang="ru-RU" sz="1600" dirty="0" smtClean="0"/>
              <a:t>). Учитель </a:t>
            </a:r>
            <a:r>
              <a:rPr lang="ru-RU" sz="1600" dirty="0" err="1" smtClean="0"/>
              <a:t>отримає</a:t>
            </a:r>
            <a:r>
              <a:rPr lang="ru-RU" sz="1600" dirty="0" smtClean="0"/>
              <a:t> право </a:t>
            </a:r>
            <a:r>
              <a:rPr lang="ru-RU" sz="1600" dirty="0" err="1" smtClean="0"/>
              <a:t>вибору</a:t>
            </a:r>
            <a:r>
              <a:rPr lang="ru-RU" sz="1600" dirty="0" smtClean="0"/>
              <a:t> </a:t>
            </a:r>
            <a:r>
              <a:rPr lang="ru-RU" sz="1600" dirty="0" err="1" smtClean="0"/>
              <a:t>місця</a:t>
            </a:r>
            <a:r>
              <a:rPr lang="ru-RU" sz="1600" dirty="0" smtClean="0"/>
              <a:t> і способу </a:t>
            </a:r>
            <a:r>
              <a:rPr lang="ru-RU" sz="1600" dirty="0" err="1" smtClean="0"/>
              <a:t>підвищення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кваліфікації</a:t>
            </a:r>
            <a:r>
              <a:rPr lang="ru-RU" sz="1600" dirty="0" smtClean="0"/>
              <a:t>, як </a:t>
            </a:r>
            <a:r>
              <a:rPr lang="ru-RU" sz="1600" dirty="0" err="1" smtClean="0"/>
              <a:t>передбачено</a:t>
            </a:r>
            <a:r>
              <a:rPr lang="ru-RU" sz="1600" dirty="0" smtClean="0"/>
              <a:t> проектом Закону «Про </a:t>
            </a:r>
            <a:r>
              <a:rPr lang="ru-RU" sz="2000" dirty="0" err="1" smtClean="0"/>
              <a:t>освіту</a:t>
            </a:r>
            <a:r>
              <a:rPr lang="ru-RU" sz="2000" dirty="0" smtClean="0"/>
              <a:t>».</a:t>
            </a:r>
            <a:endParaRPr lang="ru-RU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ВМОТИВОВАНИЙ УЧИТЕЛЬ 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Держава буде </a:t>
            </a:r>
            <a:r>
              <a:rPr lang="ru-RU" dirty="0" err="1" smtClean="0"/>
              <a:t>підтримувати</a:t>
            </a:r>
            <a:r>
              <a:rPr lang="ru-RU" dirty="0" smtClean="0"/>
              <a:t> </a:t>
            </a:r>
            <a:r>
              <a:rPr lang="ru-RU" dirty="0" err="1" smtClean="0"/>
              <a:t>вчительські</a:t>
            </a:r>
            <a:r>
              <a:rPr lang="ru-RU" dirty="0" smtClean="0"/>
              <a:t> </a:t>
            </a:r>
            <a:r>
              <a:rPr lang="ru-RU" dirty="0" err="1" smtClean="0"/>
              <a:t>професійні</a:t>
            </a:r>
            <a:r>
              <a:rPr lang="ru-RU" dirty="0" smtClean="0"/>
              <a:t> </a:t>
            </a:r>
            <a:r>
              <a:rPr lang="ru-RU" dirty="0" err="1" smtClean="0"/>
              <a:t>спільноти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допомогу</a:t>
            </a:r>
            <a:r>
              <a:rPr lang="ru-RU" dirty="0" smtClean="0"/>
              <a:t> </a:t>
            </a:r>
            <a:r>
              <a:rPr lang="ru-RU" dirty="0" err="1" smtClean="0"/>
              <a:t>вчителеві</a:t>
            </a:r>
            <a:r>
              <a:rPr lang="ru-RU" dirty="0" smtClean="0"/>
              <a:t> буде створено </a:t>
            </a:r>
            <a:r>
              <a:rPr lang="ru-RU" dirty="0" err="1" smtClean="0"/>
              <a:t>освітній</a:t>
            </a:r>
            <a:r>
              <a:rPr lang="ru-RU" dirty="0" smtClean="0"/>
              <a:t> портал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методичними</a:t>
            </a:r>
            <a:r>
              <a:rPr lang="ru-RU" dirty="0" smtClean="0"/>
              <a:t> та </a:t>
            </a:r>
            <a:r>
              <a:rPr lang="ru-RU" dirty="0" err="1" smtClean="0"/>
              <a:t>дидактичними</a:t>
            </a:r>
            <a:r>
              <a:rPr lang="ru-RU" dirty="0" smtClean="0"/>
              <a:t> </a:t>
            </a:r>
            <a:r>
              <a:rPr lang="ru-RU" dirty="0" err="1" smtClean="0"/>
              <a:t>матеріалами</a:t>
            </a:r>
            <a:r>
              <a:rPr lang="ru-RU" dirty="0" smtClean="0"/>
              <a:t>, </a:t>
            </a:r>
            <a:r>
              <a:rPr lang="ru-RU" dirty="0" err="1" smtClean="0"/>
              <a:t>українськими</a:t>
            </a:r>
            <a:r>
              <a:rPr lang="ru-RU" dirty="0" smtClean="0"/>
              <a:t> </a:t>
            </a:r>
            <a:r>
              <a:rPr lang="ru-RU" dirty="0" err="1" smtClean="0"/>
              <a:t>е-енциклопедіями</a:t>
            </a:r>
            <a:r>
              <a:rPr lang="ru-RU" dirty="0" smtClean="0"/>
              <a:t>, </a:t>
            </a:r>
            <a:r>
              <a:rPr lang="ru-RU" dirty="0" err="1" smtClean="0"/>
              <a:t>мультимедійними</a:t>
            </a:r>
            <a:r>
              <a:rPr lang="ru-RU" dirty="0" smtClean="0"/>
              <a:t> </a:t>
            </a:r>
            <a:r>
              <a:rPr lang="ru-RU" dirty="0" err="1" smtClean="0"/>
              <a:t>підручниками</a:t>
            </a:r>
            <a:r>
              <a:rPr lang="ru-RU" dirty="0" smtClean="0"/>
              <a:t> та </a:t>
            </a:r>
            <a:r>
              <a:rPr lang="ru-RU" dirty="0" err="1" smtClean="0"/>
              <a:t>інтерактивними</a:t>
            </a:r>
            <a:r>
              <a:rPr lang="ru-RU" dirty="0" smtClean="0"/>
              <a:t> </a:t>
            </a:r>
            <a:r>
              <a:rPr lang="ru-RU" dirty="0" err="1" smtClean="0"/>
              <a:t>он-лайн</a:t>
            </a:r>
            <a:r>
              <a:rPr lang="ru-RU" dirty="0" smtClean="0"/>
              <a:t>- ресурсами. Буде кардинально </a:t>
            </a:r>
            <a:r>
              <a:rPr lang="ru-RU" dirty="0" err="1" smtClean="0"/>
              <a:t>скорочено</a:t>
            </a:r>
            <a:r>
              <a:rPr lang="ru-RU" dirty="0" smtClean="0"/>
              <a:t> </a:t>
            </a:r>
            <a:r>
              <a:rPr lang="ru-RU" dirty="0" err="1" smtClean="0"/>
              <a:t>бюрократичне</a:t>
            </a:r>
            <a:r>
              <a:rPr lang="ru-RU" dirty="0" smtClean="0"/>
              <a:t> </a:t>
            </a:r>
            <a:r>
              <a:rPr lang="ru-RU" dirty="0" err="1" smtClean="0"/>
              <a:t>навантаження</a:t>
            </a:r>
            <a:r>
              <a:rPr lang="ru-RU" dirty="0" smtClean="0"/>
              <a:t>, у тому </a:t>
            </a:r>
            <a:r>
              <a:rPr lang="ru-RU" dirty="0" err="1" smtClean="0"/>
              <a:t>числі</a:t>
            </a:r>
            <a:r>
              <a:rPr lang="ru-RU" dirty="0" smtClean="0"/>
              <a:t> </a:t>
            </a:r>
            <a:r>
              <a:rPr lang="ru-RU" dirty="0" err="1" smtClean="0"/>
              <a:t>завдяки</a:t>
            </a:r>
            <a:r>
              <a:rPr lang="ru-RU" dirty="0" smtClean="0"/>
              <a:t> переходу на систему </a:t>
            </a:r>
            <a:r>
              <a:rPr lang="ru-RU" dirty="0" err="1" smtClean="0"/>
              <a:t>освітнього</a:t>
            </a:r>
            <a:r>
              <a:rPr lang="ru-RU" dirty="0" smtClean="0"/>
              <a:t> </a:t>
            </a:r>
            <a:r>
              <a:rPr lang="ru-RU" dirty="0" err="1" smtClean="0"/>
              <a:t>електронного</a:t>
            </a:r>
            <a:r>
              <a:rPr lang="ru-RU" dirty="0" smtClean="0"/>
              <a:t> </a:t>
            </a:r>
            <a:r>
              <a:rPr lang="ru-RU" dirty="0" err="1" smtClean="0"/>
              <a:t>документообігу</a:t>
            </a:r>
            <a:r>
              <a:rPr lang="ru-RU" dirty="0" smtClean="0"/>
              <a:t> (</a:t>
            </a:r>
            <a:r>
              <a:rPr lang="ru-RU" dirty="0" err="1" smtClean="0"/>
              <a:t>замість</a:t>
            </a:r>
            <a:r>
              <a:rPr lang="ru-RU" dirty="0" smtClean="0"/>
              <a:t>, а не в </a:t>
            </a:r>
            <a:r>
              <a:rPr lang="ru-RU" dirty="0" err="1" smtClean="0"/>
              <a:t>доповнення</a:t>
            </a:r>
            <a:r>
              <a:rPr lang="ru-RU" dirty="0" smtClean="0"/>
              <a:t> до </a:t>
            </a:r>
            <a:r>
              <a:rPr lang="ru-RU" dirty="0" err="1" smtClean="0"/>
              <a:t>існуючої</a:t>
            </a:r>
            <a:r>
              <a:rPr lang="ru-RU" dirty="0" smtClean="0"/>
              <a:t> </a:t>
            </a:r>
            <a:r>
              <a:rPr lang="ru-RU" dirty="0" err="1" smtClean="0"/>
              <a:t>документації</a:t>
            </a:r>
            <a:r>
              <a:rPr lang="ru-RU" dirty="0" smtClean="0"/>
              <a:t>).</a:t>
            </a:r>
          </a:p>
          <a:p>
            <a:pPr>
              <a:buNone/>
            </a:pPr>
            <a:r>
              <a:rPr lang="ru-RU" sz="3400" b="1" dirty="0" smtClean="0"/>
              <a:t>До </a:t>
            </a:r>
            <a:r>
              <a:rPr lang="ru-RU" sz="3400" b="1" dirty="0" err="1" smtClean="0"/>
              <a:t>роботи</a:t>
            </a:r>
            <a:r>
              <a:rPr lang="ru-RU" sz="3400" b="1" dirty="0" smtClean="0"/>
              <a:t> в </a:t>
            </a:r>
            <a:r>
              <a:rPr lang="ru-RU" sz="3400" b="1" dirty="0" err="1" smtClean="0"/>
              <a:t>школі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будуть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залучатися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найкращі</a:t>
            </a:r>
            <a:r>
              <a:rPr lang="ru-RU" sz="3400" b="1" dirty="0" smtClean="0"/>
              <a:t>.</a:t>
            </a:r>
            <a:endParaRPr lang="ru-RU" sz="34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ОРІЄНТАЦІЯ НА УЧНЯ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uk-UA" dirty="0" err="1"/>
              <a:t>Д</a:t>
            </a:r>
            <a:r>
              <a:rPr lang="ru-RU" dirty="0" err="1" smtClean="0"/>
              <a:t>ослідження</a:t>
            </a:r>
            <a:r>
              <a:rPr lang="ru-RU" dirty="0" smtClean="0"/>
              <a:t> </a:t>
            </a:r>
            <a:r>
              <a:rPr lang="ru-RU" dirty="0" err="1" smtClean="0"/>
              <a:t>свідчать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суттєво</a:t>
            </a:r>
            <a:r>
              <a:rPr lang="ru-RU" dirty="0" smtClean="0"/>
              <a:t> </a:t>
            </a:r>
            <a:r>
              <a:rPr lang="ru-RU" dirty="0" err="1" smtClean="0"/>
              <a:t>покращують</a:t>
            </a:r>
            <a:r>
              <a:rPr lang="ru-RU" dirty="0" smtClean="0"/>
              <a:t> </a:t>
            </a:r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 </a:t>
            </a:r>
            <a:r>
              <a:rPr lang="ru-RU" dirty="0" err="1" smtClean="0"/>
              <a:t>персоналізації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</a:t>
            </a:r>
            <a:r>
              <a:rPr lang="ru-RU" dirty="0" err="1" smtClean="0"/>
              <a:t>досвіду</a:t>
            </a:r>
            <a:r>
              <a:rPr lang="ru-RU" dirty="0" smtClean="0"/>
              <a:t>, як робота за </a:t>
            </a:r>
            <a:r>
              <a:rPr lang="ru-RU" dirty="0" err="1" smtClean="0"/>
              <a:t>індивідуальними</a:t>
            </a:r>
            <a:r>
              <a:rPr lang="ru-RU" dirty="0" smtClean="0"/>
              <a:t> планами, </a:t>
            </a:r>
            <a:r>
              <a:rPr lang="ru-RU" dirty="0" err="1" smtClean="0"/>
              <a:t>окремими</a:t>
            </a:r>
            <a:r>
              <a:rPr lang="ru-RU" dirty="0" smtClean="0"/>
              <a:t> </a:t>
            </a:r>
            <a:r>
              <a:rPr lang="ru-RU" dirty="0" err="1" smtClean="0"/>
              <a:t>навчальним</a:t>
            </a:r>
            <a:r>
              <a:rPr lang="ru-RU" dirty="0" smtClean="0"/>
              <a:t> </a:t>
            </a:r>
            <a:r>
              <a:rPr lang="ru-RU" dirty="0" err="1" smtClean="0"/>
              <a:t>траєкторіями</a:t>
            </a:r>
            <a:r>
              <a:rPr lang="ru-RU" dirty="0" smtClean="0"/>
              <a:t>, у рамках </a:t>
            </a:r>
            <a:r>
              <a:rPr lang="ru-RU" dirty="0" err="1" smtClean="0"/>
              <a:t>індивідуальних</a:t>
            </a:r>
            <a:r>
              <a:rPr lang="ru-RU" dirty="0" smtClean="0"/>
              <a:t> </a:t>
            </a:r>
            <a:r>
              <a:rPr lang="ru-RU" dirty="0" err="1" smtClean="0"/>
              <a:t>дослідницьких</a:t>
            </a:r>
            <a:r>
              <a:rPr lang="ru-RU" dirty="0" smtClean="0"/>
              <a:t> </a:t>
            </a:r>
            <a:r>
              <a:rPr lang="ru-RU" dirty="0" err="1" smtClean="0"/>
              <a:t>проектів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ОРІЄНТАЦІЯ НА УЧНЯ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/>
              <a:t>Освітню діяльність буде організовано з урахуванням навичок </a:t>
            </a:r>
          </a:p>
          <a:p>
            <a:pPr>
              <a:buNone/>
            </a:pPr>
            <a:r>
              <a:rPr lang="uk-UA" dirty="0" smtClean="0"/>
              <a:t>ХХІ століття, відповідно до індивідуальних стилів, темпу, </a:t>
            </a:r>
          </a:p>
          <a:p>
            <a:pPr>
              <a:buNone/>
            </a:pPr>
            <a:r>
              <a:rPr lang="uk-UA" dirty="0" smtClean="0"/>
              <a:t>складності та навчальних траєкторій учнів: від комунікативних </a:t>
            </a:r>
          </a:p>
          <a:p>
            <a:pPr>
              <a:buNone/>
            </a:pPr>
            <a:r>
              <a:rPr lang="uk-UA" dirty="0" smtClean="0"/>
              <a:t>типів завдань (знайти спільну мову з друзями, учителями, </a:t>
            </a:r>
          </a:p>
          <a:p>
            <a:pPr>
              <a:buNone/>
            </a:pPr>
            <a:r>
              <a:rPr lang="uk-UA" dirty="0" smtClean="0"/>
              <a:t>однокласниками, батьками, незнайомими людьми) до творчих </a:t>
            </a:r>
          </a:p>
          <a:p>
            <a:pPr>
              <a:buNone/>
            </a:pPr>
            <a:r>
              <a:rPr lang="uk-UA" dirty="0" smtClean="0"/>
              <a:t>(</a:t>
            </a:r>
            <a:r>
              <a:rPr lang="uk-UA" dirty="0" smtClean="0"/>
              <a:t>креативно-інноваційних</a:t>
            </a:r>
            <a:r>
              <a:rPr lang="uk-UA" dirty="0" smtClean="0"/>
              <a:t>).</a:t>
            </a:r>
          </a:p>
          <a:p>
            <a:pPr>
              <a:buNone/>
            </a:pPr>
            <a:r>
              <a:rPr lang="uk-UA" dirty="0" smtClean="0"/>
              <a:t>У навчанні будуть враховані вікові особливості фізичного, </a:t>
            </a:r>
            <a:r>
              <a:rPr lang="uk-UA" dirty="0" err="1" smtClean="0"/>
              <a:t>психіч-</a:t>
            </a:r>
            <a:r>
              <a:rPr lang="uk-UA" dirty="0" smtClean="0"/>
              <a:t> </a:t>
            </a:r>
          </a:p>
          <a:p>
            <a:pPr>
              <a:buNone/>
            </a:pPr>
            <a:r>
              <a:rPr lang="uk-UA" dirty="0" err="1" smtClean="0"/>
              <a:t>ного</a:t>
            </a:r>
            <a:r>
              <a:rPr lang="uk-UA" dirty="0" smtClean="0"/>
              <a:t> і розумового розвитку дітей.</a:t>
            </a:r>
          </a:p>
          <a:p>
            <a:pPr>
              <a:buNone/>
            </a:pPr>
            <a:r>
              <a:rPr lang="uk-UA" dirty="0" smtClean="0"/>
              <a:t> </a:t>
            </a:r>
            <a:r>
              <a:rPr lang="uk-UA" b="1" dirty="0" smtClean="0"/>
              <a:t>З цією метою запроваджується </a:t>
            </a:r>
          </a:p>
          <a:p>
            <a:pPr>
              <a:buNone/>
            </a:pPr>
            <a:r>
              <a:rPr lang="uk-UA" b="1" dirty="0" err="1" smtClean="0"/>
              <a:t>двоциклова</a:t>
            </a:r>
            <a:r>
              <a:rPr lang="uk-UA" b="1" dirty="0" smtClean="0"/>
              <a:t> організація освітнього процесу на рівнях початкової </a:t>
            </a:r>
          </a:p>
          <a:p>
            <a:pPr>
              <a:buNone/>
            </a:pPr>
            <a:r>
              <a:rPr lang="uk-UA" b="1" dirty="0" smtClean="0"/>
              <a:t>і базової загальної середньої освіти. 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ОРІЄНТАЦІЯ НА УЧНЯ</a:t>
            </a:r>
            <a:endParaRPr lang="ru-RU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err="1" smtClean="0"/>
              <a:t>Учні</a:t>
            </a:r>
            <a:r>
              <a:rPr lang="ru-RU" dirty="0" smtClean="0"/>
              <a:t> </a:t>
            </a:r>
            <a:r>
              <a:rPr lang="ru-RU" dirty="0" err="1" smtClean="0"/>
              <a:t>матимуть</a:t>
            </a:r>
            <a:r>
              <a:rPr lang="ru-RU" dirty="0" smtClean="0"/>
              <a:t> свободу </a:t>
            </a:r>
            <a:r>
              <a:rPr lang="ru-RU" dirty="0" err="1" smtClean="0"/>
              <a:t>вибору</a:t>
            </a:r>
            <a:r>
              <a:rPr lang="ru-RU" dirty="0" smtClean="0"/>
              <a:t> </a:t>
            </a:r>
            <a:r>
              <a:rPr lang="ru-RU" dirty="0" err="1" smtClean="0"/>
              <a:t>предметів</a:t>
            </a:r>
            <a:r>
              <a:rPr lang="ru-RU" dirty="0" smtClean="0"/>
              <a:t> та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їхньої</a:t>
            </a:r>
            <a:r>
              <a:rPr lang="ru-RU" dirty="0" smtClean="0"/>
              <a:t> </a:t>
            </a:r>
            <a:r>
              <a:rPr lang="ru-RU" dirty="0" err="1" smtClean="0"/>
              <a:t>складності</a:t>
            </a:r>
            <a:r>
              <a:rPr lang="ru-RU" dirty="0" smtClean="0"/>
              <a:t>. </a:t>
            </a:r>
            <a:r>
              <a:rPr lang="ru-RU" dirty="0" err="1" smtClean="0"/>
              <a:t>З’явиться</a:t>
            </a:r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в </a:t>
            </a:r>
            <a:r>
              <a:rPr lang="ru-RU" dirty="0" err="1" smtClean="0"/>
              <a:t>різновікових</a:t>
            </a:r>
            <a:r>
              <a:rPr lang="ru-RU" dirty="0" smtClean="0"/>
              <a:t> </a:t>
            </a:r>
            <a:r>
              <a:rPr lang="ru-RU" dirty="0" err="1" smtClean="0"/>
              <a:t>предметних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міжпредметних</a:t>
            </a:r>
            <a:r>
              <a:rPr lang="ru-RU" dirty="0" smtClean="0"/>
              <a:t> </a:t>
            </a:r>
            <a:r>
              <a:rPr lang="ru-RU" dirty="0" err="1" smtClean="0"/>
              <a:t>групах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З </a:t>
            </a:r>
            <a:r>
              <a:rPr lang="ru-RU" dirty="0" err="1" smtClean="0"/>
              <a:t>цією</a:t>
            </a:r>
            <a:r>
              <a:rPr lang="ru-RU" dirty="0" smtClean="0"/>
              <a:t> метою </a:t>
            </a:r>
            <a:r>
              <a:rPr lang="ru-RU" dirty="0" err="1" smtClean="0"/>
              <a:t>потребує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організація</a:t>
            </a:r>
            <a:r>
              <a:rPr lang="ru-RU" dirty="0" smtClean="0"/>
              <a:t> простору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класу</a:t>
            </a:r>
            <a:r>
              <a:rPr lang="ru-RU" dirty="0" smtClean="0"/>
              <a:t>: </a:t>
            </a:r>
          </a:p>
          <a:p>
            <a:pPr>
              <a:buNone/>
            </a:pPr>
            <a:r>
              <a:rPr lang="ru-RU" dirty="0" err="1" smtClean="0"/>
              <a:t>крім</a:t>
            </a:r>
            <a:r>
              <a:rPr lang="ru-RU" dirty="0" smtClean="0"/>
              <a:t> </a:t>
            </a:r>
            <a:r>
              <a:rPr lang="ru-RU" dirty="0" err="1" smtClean="0"/>
              <a:t>класичних</a:t>
            </a:r>
            <a:r>
              <a:rPr lang="ru-RU" dirty="0" smtClean="0"/>
              <a:t> </a:t>
            </a:r>
            <a:r>
              <a:rPr lang="ru-RU" dirty="0" err="1" smtClean="0"/>
              <a:t>варіантів</a:t>
            </a:r>
            <a:r>
              <a:rPr lang="ru-RU" dirty="0" smtClean="0"/>
              <a:t>, буде </a:t>
            </a:r>
            <a:r>
              <a:rPr lang="ru-RU" dirty="0" err="1" smtClean="0"/>
              <a:t>використано</a:t>
            </a:r>
            <a:r>
              <a:rPr lang="ru-RU" dirty="0" smtClean="0"/>
              <a:t> </a:t>
            </a:r>
            <a:r>
              <a:rPr lang="ru-RU" dirty="0" err="1" smtClean="0"/>
              <a:t>новітні</a:t>
            </a:r>
            <a:r>
              <a:rPr lang="ru-RU" dirty="0" smtClean="0"/>
              <a:t>,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мобільні</a:t>
            </a:r>
            <a:r>
              <a:rPr lang="ru-RU" dirty="0" smtClean="0"/>
              <a:t> </a:t>
            </a:r>
            <a:r>
              <a:rPr lang="ru-RU" dirty="0" err="1" smtClean="0"/>
              <a:t>робочі</a:t>
            </a:r>
            <a:r>
              <a:rPr lang="ru-RU" dirty="0" smtClean="0"/>
              <a:t> </a:t>
            </a:r>
            <a:r>
              <a:rPr lang="ru-RU" dirty="0" err="1" smtClean="0"/>
              <a:t>місця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легко </a:t>
            </a:r>
            <a:r>
              <a:rPr lang="ru-RU" dirty="0" err="1" smtClean="0"/>
              <a:t>переорієнтовувати</a:t>
            </a:r>
            <a:r>
              <a:rPr lang="ru-RU" dirty="0" smtClean="0"/>
              <a:t> для </a:t>
            </a:r>
            <a:r>
              <a:rPr lang="ru-RU" dirty="0" err="1" smtClean="0"/>
              <a:t>групової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У </a:t>
            </a:r>
            <a:r>
              <a:rPr lang="ru-RU" dirty="0" err="1" smtClean="0"/>
              <a:t>Новій</a:t>
            </a:r>
            <a:r>
              <a:rPr lang="ru-RU" dirty="0" smtClean="0"/>
              <a:t> </a:t>
            </a:r>
            <a:r>
              <a:rPr lang="ru-RU" dirty="0" err="1" smtClean="0"/>
              <a:t>школі</a:t>
            </a:r>
            <a:r>
              <a:rPr lang="ru-RU" dirty="0" smtClean="0"/>
              <a:t> буде </a:t>
            </a:r>
            <a:r>
              <a:rPr lang="ru-RU" dirty="0" err="1" smtClean="0"/>
              <a:t>заохочуватися</a:t>
            </a:r>
            <a:r>
              <a:rPr lang="ru-RU" dirty="0" smtClean="0"/>
              <a:t> </a:t>
            </a:r>
            <a:r>
              <a:rPr lang="ru-RU" dirty="0" err="1" smtClean="0"/>
              <a:t>інклюзивна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ВИХОВАННЯ НА ЦІННОСТЯХ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err="1" smtClean="0"/>
              <a:t>Найосвіченіша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стати </a:t>
            </a:r>
            <a:r>
              <a:rPr lang="ru-RU" dirty="0" err="1" smtClean="0"/>
              <a:t>найгіршим</a:t>
            </a:r>
            <a:r>
              <a:rPr lang="ru-RU" dirty="0" smtClean="0"/>
              <a:t> </a:t>
            </a:r>
            <a:r>
              <a:rPr lang="ru-RU" dirty="0" err="1" smtClean="0"/>
              <a:t>злочинцем</a:t>
            </a:r>
            <a:r>
              <a:rPr lang="ru-RU" dirty="0" smtClean="0"/>
              <a:t>, </a:t>
            </a:r>
            <a:r>
              <a:rPr lang="ru-RU" dirty="0" err="1" smtClean="0"/>
              <a:t>якщо</a:t>
            </a:r>
            <a:r>
              <a:rPr lang="ru-RU" dirty="0" smtClean="0"/>
              <a:t> не </a:t>
            </a:r>
            <a:r>
              <a:rPr lang="ru-RU" dirty="0" err="1" smtClean="0"/>
              <a:t>розуміє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не</a:t>
            </a:r>
            <a:r>
              <a:rPr lang="ru-RU" dirty="0" smtClean="0"/>
              <a:t> </a:t>
            </a:r>
            <a:r>
              <a:rPr lang="ru-RU" dirty="0" err="1" smtClean="0"/>
              <a:t>поділяє</a:t>
            </a:r>
            <a:r>
              <a:rPr lang="ru-RU" dirty="0" smtClean="0"/>
              <a:t> </a:t>
            </a:r>
            <a:r>
              <a:rPr lang="ru-RU" dirty="0" err="1" smtClean="0"/>
              <a:t>загальнолюдські</a:t>
            </a:r>
            <a:r>
              <a:rPr lang="ru-RU" dirty="0" smtClean="0"/>
              <a:t> </a:t>
            </a:r>
            <a:r>
              <a:rPr lang="ru-RU" dirty="0" err="1" smtClean="0"/>
              <a:t>цінності</a:t>
            </a:r>
            <a:r>
              <a:rPr lang="ru-RU" dirty="0" smtClean="0"/>
              <a:t>. Нова </a:t>
            </a:r>
            <a:r>
              <a:rPr lang="ru-RU" dirty="0" err="1" smtClean="0"/>
              <a:t>українська</a:t>
            </a:r>
            <a:r>
              <a:rPr lang="ru-RU" dirty="0" smtClean="0"/>
              <a:t> школа буде </a:t>
            </a:r>
            <a:r>
              <a:rPr lang="ru-RU" dirty="0" err="1" smtClean="0"/>
              <a:t>формувати</a:t>
            </a:r>
            <a:r>
              <a:rPr lang="ru-RU" dirty="0" smtClean="0"/>
              <a:t> </a:t>
            </a:r>
            <a:r>
              <a:rPr lang="ru-RU" dirty="0" err="1" smtClean="0"/>
              <a:t>ціннісні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судження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служать</a:t>
            </a:r>
            <a:r>
              <a:rPr lang="ru-RU" dirty="0" smtClean="0"/>
              <a:t> базою для </a:t>
            </a:r>
            <a:r>
              <a:rPr lang="ru-RU" dirty="0" err="1" smtClean="0"/>
              <a:t>щасливого</a:t>
            </a:r>
            <a:r>
              <a:rPr lang="ru-RU" dirty="0" smtClean="0"/>
              <a:t> </a:t>
            </a:r>
            <a:r>
              <a:rPr lang="ru-RU" dirty="0" err="1" smtClean="0"/>
              <a:t>особистого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та </a:t>
            </a:r>
            <a:r>
              <a:rPr lang="ru-RU" dirty="0" err="1" smtClean="0"/>
              <a:t>успішної</a:t>
            </a:r>
            <a:r>
              <a:rPr lang="ru-RU" dirty="0" smtClean="0"/>
              <a:t> </a:t>
            </a:r>
            <a:r>
              <a:rPr lang="ru-RU" dirty="0" err="1" smtClean="0"/>
              <a:t>взаємодії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суспільством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err="1" smtClean="0"/>
              <a:t>Відносини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учнями</a:t>
            </a:r>
            <a:r>
              <a:rPr lang="ru-RU" dirty="0" smtClean="0"/>
              <a:t>, батьками, </a:t>
            </a:r>
            <a:r>
              <a:rPr lang="ru-RU" dirty="0" err="1" smtClean="0"/>
              <a:t>вчителями</a:t>
            </a:r>
            <a:r>
              <a:rPr lang="ru-RU" dirty="0" smtClean="0"/>
              <a:t>, </a:t>
            </a:r>
            <a:r>
              <a:rPr lang="ru-RU" dirty="0" err="1" smtClean="0"/>
              <a:t>керівництвом</a:t>
            </a:r>
            <a:r>
              <a:rPr lang="ru-RU" dirty="0" smtClean="0"/>
              <a:t> </a:t>
            </a:r>
            <a:r>
              <a:rPr lang="ru-RU" dirty="0" err="1" smtClean="0"/>
              <a:t>школи</a:t>
            </a:r>
            <a:r>
              <a:rPr lang="ru-RU" dirty="0" smtClean="0"/>
              <a:t> та </a:t>
            </a:r>
            <a:r>
              <a:rPr lang="ru-RU" dirty="0" err="1" smtClean="0"/>
              <a:t>іншими</a:t>
            </a:r>
            <a:r>
              <a:rPr lang="ru-RU" dirty="0" smtClean="0"/>
              <a:t> </a:t>
            </a:r>
            <a:r>
              <a:rPr lang="ru-RU" dirty="0" err="1" smtClean="0"/>
              <a:t>учасниками</a:t>
            </a:r>
            <a:r>
              <a:rPr lang="ru-RU" dirty="0" smtClean="0"/>
              <a:t> </a:t>
            </a:r>
            <a:r>
              <a:rPr lang="ru-RU" dirty="0" err="1" smtClean="0"/>
              <a:t>освітнього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буде </a:t>
            </a:r>
            <a:r>
              <a:rPr lang="ru-RU" dirty="0" err="1" smtClean="0"/>
              <a:t>побудовано</a:t>
            </a:r>
            <a:r>
              <a:rPr lang="ru-RU" dirty="0" smtClean="0"/>
              <a:t> на </a:t>
            </a:r>
            <a:r>
              <a:rPr lang="ru-RU" dirty="0" err="1" smtClean="0"/>
              <a:t>взаємній</a:t>
            </a:r>
            <a:r>
              <a:rPr lang="ru-RU" dirty="0" smtClean="0"/>
              <a:t> </a:t>
            </a:r>
            <a:r>
              <a:rPr lang="ru-RU" dirty="0" err="1" smtClean="0"/>
              <a:t>повазі</a:t>
            </a:r>
            <a:r>
              <a:rPr lang="ru-RU" dirty="0" smtClean="0"/>
              <a:t> та </a:t>
            </a:r>
            <a:r>
              <a:rPr lang="ru-RU" dirty="0" err="1" smtClean="0"/>
              <a:t>діалозі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НОВА СТРУКТУРА 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 smtClean="0"/>
              <a:t>базовий</a:t>
            </a:r>
            <a:r>
              <a:rPr lang="ru-RU" dirty="0" smtClean="0"/>
              <a:t> Закон «Про </a:t>
            </a:r>
            <a:r>
              <a:rPr lang="ru-RU" dirty="0" err="1" smtClean="0"/>
              <a:t>освіту</a:t>
            </a:r>
            <a:r>
              <a:rPr lang="ru-RU" dirty="0" smtClean="0"/>
              <a:t>» </a:t>
            </a:r>
            <a:r>
              <a:rPr lang="ru-RU" dirty="0" err="1" smtClean="0"/>
              <a:t>передбачає</a:t>
            </a:r>
            <a:r>
              <a:rPr lang="ru-RU" dirty="0" smtClean="0"/>
              <a:t> три </a:t>
            </a:r>
            <a:r>
              <a:rPr lang="ru-RU" dirty="0" err="1" smtClean="0"/>
              <a:t>рівні</a:t>
            </a:r>
            <a:r>
              <a:rPr lang="ru-RU" dirty="0" smtClean="0"/>
              <a:t> </a:t>
            </a:r>
            <a:r>
              <a:rPr lang="ru-RU" dirty="0" err="1" smtClean="0"/>
              <a:t>повної</a:t>
            </a:r>
            <a:r>
              <a:rPr lang="ru-RU" dirty="0" smtClean="0"/>
              <a:t> </a:t>
            </a:r>
            <a:r>
              <a:rPr lang="ru-RU" dirty="0" err="1" smtClean="0"/>
              <a:t>загальної</a:t>
            </a:r>
            <a:r>
              <a:rPr lang="ru-RU" dirty="0" smtClean="0"/>
              <a:t> </a:t>
            </a:r>
            <a:r>
              <a:rPr lang="ru-RU" dirty="0" err="1" smtClean="0"/>
              <a:t>середньої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•   </a:t>
            </a:r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 (</a:t>
            </a:r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чотири</a:t>
            </a:r>
            <a:r>
              <a:rPr lang="ru-RU" dirty="0" smtClean="0"/>
              <a:t> роки);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, яка </a:t>
            </a:r>
            <a:r>
              <a:rPr lang="ru-RU" dirty="0" err="1" smtClean="0"/>
              <a:t>здобувається</a:t>
            </a:r>
            <a:r>
              <a:rPr lang="ru-RU" dirty="0" smtClean="0"/>
              <a:t> в </a:t>
            </a:r>
            <a:r>
              <a:rPr lang="ru-RU" dirty="0" err="1" smtClean="0"/>
              <a:t>гімназії</a:t>
            </a:r>
            <a:r>
              <a:rPr lang="ru-RU" dirty="0" smtClean="0"/>
              <a:t> (</a:t>
            </a:r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п’ять</a:t>
            </a:r>
            <a:r>
              <a:rPr lang="ru-RU" dirty="0" smtClean="0"/>
              <a:t> </a:t>
            </a:r>
            <a:r>
              <a:rPr lang="ru-RU" dirty="0" err="1" smtClean="0"/>
              <a:t>років</a:t>
            </a:r>
            <a:r>
              <a:rPr lang="ru-RU" dirty="0" smtClean="0"/>
              <a:t>);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, яка </a:t>
            </a:r>
            <a:r>
              <a:rPr lang="ru-RU" dirty="0" err="1" smtClean="0"/>
              <a:t>здобувається</a:t>
            </a:r>
            <a:r>
              <a:rPr lang="ru-RU" dirty="0" smtClean="0"/>
              <a:t> в </a:t>
            </a:r>
            <a:r>
              <a:rPr lang="ru-RU" dirty="0" err="1" smtClean="0"/>
              <a:t>ліцеї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закладах </a:t>
            </a:r>
            <a:r>
              <a:rPr lang="ru-RU" dirty="0" err="1" smtClean="0"/>
              <a:t>професійної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(</a:t>
            </a:r>
            <a:r>
              <a:rPr lang="ru-RU" dirty="0" err="1" smtClean="0"/>
              <a:t>тривалість</a:t>
            </a:r>
            <a:r>
              <a:rPr lang="ru-RU" dirty="0" smtClean="0"/>
              <a:t> три роки).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3600" dirty="0" err="1"/>
              <a:t>П</a:t>
            </a:r>
            <a:r>
              <a:rPr lang="ru-RU" sz="3600" dirty="0" err="1" smtClean="0"/>
              <a:t>очаткова</a:t>
            </a:r>
            <a:r>
              <a:rPr lang="ru-RU" sz="3600" dirty="0" smtClean="0"/>
              <a:t> </a:t>
            </a:r>
            <a:r>
              <a:rPr lang="ru-RU" sz="3600" dirty="0" err="1" smtClean="0"/>
              <a:t>освіта</a:t>
            </a:r>
            <a:r>
              <a:rPr lang="ru-RU" sz="3600" dirty="0" smtClean="0"/>
              <a:t> </a:t>
            </a:r>
            <a:r>
              <a:rPr lang="ru-RU" sz="3600" dirty="0" err="1" smtClean="0"/>
              <a:t>нової</a:t>
            </a:r>
            <a:r>
              <a:rPr lang="ru-RU" sz="3600" dirty="0" smtClean="0"/>
              <a:t> </a:t>
            </a:r>
            <a:r>
              <a:rPr lang="ru-RU" sz="3600" dirty="0" err="1" smtClean="0"/>
              <a:t>школи</a:t>
            </a:r>
            <a:r>
              <a:rPr lang="ru-RU" sz="3600" dirty="0" smtClean="0"/>
              <a:t> </a:t>
            </a:r>
            <a:r>
              <a:rPr lang="ru-RU" sz="3600" dirty="0" err="1" smtClean="0"/>
              <a:t>поділятиметься</a:t>
            </a:r>
            <a:r>
              <a:rPr lang="ru-RU" sz="3600" dirty="0" smtClean="0"/>
              <a:t> на два цикли: </a:t>
            </a:r>
          </a:p>
          <a:p>
            <a:r>
              <a:rPr lang="ru-RU" sz="3600" dirty="0" smtClean="0"/>
              <a:t> перший, </a:t>
            </a:r>
            <a:r>
              <a:rPr lang="ru-RU" sz="3600" dirty="0" err="1" smtClean="0"/>
              <a:t>адаптаційно</a:t>
            </a:r>
            <a:r>
              <a:rPr lang="ru-RU" sz="3600" dirty="0" smtClean="0"/>
              <a:t>- </a:t>
            </a:r>
            <a:r>
              <a:rPr lang="ru-RU" sz="3600" dirty="0" err="1" smtClean="0"/>
              <a:t>ігровий</a:t>
            </a:r>
            <a:r>
              <a:rPr lang="ru-RU" sz="3600" dirty="0" smtClean="0"/>
              <a:t> (1-2 </a:t>
            </a:r>
            <a:r>
              <a:rPr lang="ru-RU" sz="3600" dirty="0" err="1" smtClean="0"/>
              <a:t>класи</a:t>
            </a:r>
            <a:r>
              <a:rPr lang="ru-RU" sz="3600" dirty="0" smtClean="0"/>
              <a:t>); </a:t>
            </a:r>
          </a:p>
          <a:p>
            <a:r>
              <a:rPr lang="ru-RU" sz="3600" dirty="0" err="1" smtClean="0"/>
              <a:t>другий</a:t>
            </a:r>
            <a:r>
              <a:rPr lang="ru-RU" sz="3600" dirty="0" smtClean="0"/>
              <a:t>, </a:t>
            </a:r>
            <a:r>
              <a:rPr lang="ru-RU" sz="3600" dirty="0" err="1" smtClean="0"/>
              <a:t>основний</a:t>
            </a:r>
            <a:r>
              <a:rPr lang="ru-RU" sz="3600" dirty="0" smtClean="0"/>
              <a:t> (3-4 </a:t>
            </a:r>
            <a:r>
              <a:rPr lang="ru-RU" sz="3600" dirty="0" err="1" smtClean="0"/>
              <a:t>класи</a:t>
            </a:r>
            <a:r>
              <a:rPr lang="ru-RU" sz="3600" dirty="0" smtClean="0"/>
              <a:t>).</a:t>
            </a:r>
            <a:endParaRPr lang="ru-RU" sz="3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214282" y="785794"/>
            <a:ext cx="8929718" cy="58579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Перший цикл </a:t>
            </a:r>
            <a:r>
              <a:rPr lang="ru-RU" sz="2400" dirty="0" err="1" smtClean="0"/>
              <a:t>початкової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освіти</a:t>
            </a:r>
            <a:r>
              <a:rPr lang="ru-RU" sz="2400" dirty="0" smtClean="0"/>
              <a:t> </a:t>
            </a:r>
            <a:r>
              <a:rPr lang="ru-RU" sz="2400" dirty="0" err="1" smtClean="0"/>
              <a:t>допоможе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учню</a:t>
            </a:r>
            <a:r>
              <a:rPr lang="ru-RU" sz="2400" dirty="0" smtClean="0"/>
              <a:t> </a:t>
            </a:r>
            <a:r>
              <a:rPr lang="ru-RU" sz="2400" dirty="0" err="1" smtClean="0"/>
              <a:t>звикнути</a:t>
            </a:r>
            <a:r>
              <a:rPr lang="ru-RU" sz="2400" dirty="0" smtClean="0"/>
              <a:t> до </a:t>
            </a:r>
            <a:r>
              <a:rPr lang="ru-RU" sz="2400" dirty="0" err="1" smtClean="0"/>
              <a:t>шкільного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. А </a:t>
            </a:r>
            <a:r>
              <a:rPr lang="ru-RU" sz="2400" dirty="0" err="1" smtClean="0"/>
              <a:t>саме</a:t>
            </a:r>
            <a:r>
              <a:rPr lang="ru-RU" sz="2400" dirty="0" smtClean="0"/>
              <a:t>:</a:t>
            </a:r>
          </a:p>
          <a:p>
            <a:pPr>
              <a:buNone/>
            </a:pPr>
            <a:r>
              <a:rPr lang="ru-RU" sz="2400" dirty="0" smtClean="0"/>
              <a:t>•  </a:t>
            </a:r>
            <a:r>
              <a:rPr lang="ru-RU" sz="2400" dirty="0" err="1" smtClean="0"/>
              <a:t>навчальні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завдання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час на </a:t>
            </a:r>
            <a:r>
              <a:rPr lang="ru-RU" sz="2400" dirty="0" err="1" smtClean="0"/>
              <a:t>їхнє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виконання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будуть</a:t>
            </a:r>
            <a:r>
              <a:rPr lang="ru-RU" sz="2400" dirty="0" smtClean="0"/>
              <a:t> </a:t>
            </a:r>
            <a:r>
              <a:rPr lang="ru-RU" sz="2400" dirty="0" err="1" smtClean="0"/>
              <a:t>враховувати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індивідуальні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особливості</a:t>
            </a:r>
            <a:r>
              <a:rPr lang="ru-RU" sz="2400" dirty="0" smtClean="0"/>
              <a:t>;</a:t>
            </a:r>
          </a:p>
          <a:p>
            <a:pPr>
              <a:buNone/>
            </a:pPr>
            <a:r>
              <a:rPr lang="ru-RU" sz="2400" dirty="0" smtClean="0"/>
              <a:t>•  </a:t>
            </a:r>
            <a:r>
              <a:rPr lang="ru-RU" sz="2400" dirty="0" err="1" smtClean="0"/>
              <a:t>навчальний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можна</a:t>
            </a:r>
            <a:r>
              <a:rPr lang="ru-RU" sz="2400" dirty="0" smtClean="0"/>
              <a:t> буде </a:t>
            </a:r>
            <a:r>
              <a:rPr lang="ru-RU" sz="2400" dirty="0" err="1" smtClean="0"/>
              <a:t>інтегрувати</a:t>
            </a:r>
            <a:r>
              <a:rPr lang="ru-RU" sz="2400" dirty="0" smtClean="0"/>
              <a:t> в </a:t>
            </a:r>
            <a:r>
              <a:rPr lang="ru-RU" sz="2400" dirty="0" err="1" smtClean="0"/>
              <a:t>змісті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споріднених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предметів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вводити</a:t>
            </a:r>
            <a:r>
              <a:rPr lang="ru-RU" sz="2400" dirty="0" smtClean="0"/>
              <a:t> до складу </a:t>
            </a:r>
            <a:r>
              <a:rPr lang="ru-RU" sz="2400" dirty="0" err="1" smtClean="0"/>
              <a:t>предметів</a:t>
            </a:r>
            <a:r>
              <a:rPr lang="ru-RU" sz="2400" dirty="0" smtClean="0"/>
              <a:t> у </a:t>
            </a:r>
            <a:r>
              <a:rPr lang="ru-RU" sz="2400" dirty="0" err="1" smtClean="0"/>
              <a:t>вигляді</a:t>
            </a:r>
            <a:r>
              <a:rPr lang="ru-RU" sz="2400" dirty="0" smtClean="0"/>
              <a:t> </a:t>
            </a:r>
            <a:r>
              <a:rPr lang="ru-RU" sz="2400" dirty="0" err="1" smtClean="0"/>
              <a:t>модулів</a:t>
            </a:r>
            <a:r>
              <a:rPr lang="ru-RU" sz="2400" dirty="0" smtClean="0"/>
              <a:t>;</a:t>
            </a:r>
          </a:p>
          <a:p>
            <a:pPr>
              <a:buNone/>
            </a:pPr>
            <a:r>
              <a:rPr lang="ru-RU" sz="2400" dirty="0" smtClean="0"/>
              <a:t>•  </a:t>
            </a:r>
            <a:r>
              <a:rPr lang="ru-RU" sz="2400" b="1" dirty="0" err="1" smtClean="0"/>
              <a:t>обсяг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домашніх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завдань</a:t>
            </a:r>
            <a:r>
              <a:rPr lang="ru-RU" sz="2400" b="1" dirty="0" smtClean="0"/>
              <a:t> буде </a:t>
            </a:r>
            <a:r>
              <a:rPr lang="ru-RU" sz="2400" b="1" dirty="0" err="1" smtClean="0"/>
              <a:t>обмежено</a:t>
            </a:r>
            <a:r>
              <a:rPr lang="ru-RU" sz="2400" dirty="0" smtClean="0"/>
              <a:t>;</a:t>
            </a:r>
          </a:p>
          <a:p>
            <a:pPr>
              <a:buNone/>
            </a:pPr>
            <a:r>
              <a:rPr lang="ru-RU" sz="2400" dirty="0" smtClean="0"/>
              <a:t>•  </a:t>
            </a:r>
            <a:r>
              <a:rPr lang="ru-RU" sz="2400" dirty="0" err="1" smtClean="0"/>
              <a:t>навчання</a:t>
            </a:r>
            <a:r>
              <a:rPr lang="ru-RU" sz="2400" dirty="0" smtClean="0"/>
              <a:t> буде </a:t>
            </a:r>
            <a:r>
              <a:rPr lang="ru-RU" sz="2400" dirty="0" err="1" smtClean="0"/>
              <a:t>організовано</a:t>
            </a:r>
            <a:r>
              <a:rPr lang="ru-RU" sz="2400" dirty="0" smtClean="0"/>
              <a:t> через </a:t>
            </a:r>
            <a:r>
              <a:rPr lang="ru-RU" sz="2400" dirty="0" err="1" smtClean="0"/>
              <a:t>діяльність</a:t>
            </a:r>
            <a:r>
              <a:rPr lang="ru-RU" sz="2400" dirty="0" smtClean="0"/>
              <a:t>, </a:t>
            </a:r>
            <a:r>
              <a:rPr lang="ru-RU" sz="2400" dirty="0" err="1" smtClean="0"/>
              <a:t>ігровими</a:t>
            </a:r>
            <a:r>
              <a:rPr lang="ru-RU" sz="2400" dirty="0" smtClean="0"/>
              <a:t> методами як у </a:t>
            </a:r>
            <a:r>
              <a:rPr lang="ru-RU" sz="2400" dirty="0" err="1" smtClean="0"/>
              <a:t>класі</a:t>
            </a:r>
            <a:r>
              <a:rPr lang="ru-RU" sz="2400" dirty="0" smtClean="0"/>
              <a:t>, так </a:t>
            </a:r>
            <a:r>
              <a:rPr lang="ru-RU" sz="2400" dirty="0" err="1" smtClean="0"/>
              <a:t>і</a:t>
            </a:r>
            <a:r>
              <a:rPr lang="ru-RU" sz="2400" dirty="0" smtClean="0"/>
              <a:t> поза </a:t>
            </a:r>
            <a:r>
              <a:rPr lang="ru-RU" sz="2400" dirty="0" err="1" smtClean="0"/>
              <a:t>його</a:t>
            </a:r>
            <a:r>
              <a:rPr lang="ru-RU" sz="2400" dirty="0" smtClean="0"/>
              <a:t> межами; </a:t>
            </a:r>
          </a:p>
          <a:p>
            <a:pPr>
              <a:buNone/>
            </a:pPr>
            <a:r>
              <a:rPr lang="ru-RU" sz="2400" dirty="0" smtClean="0"/>
              <a:t>•  учитель </a:t>
            </a:r>
            <a:r>
              <a:rPr lang="ru-RU" sz="2400" dirty="0" err="1" smtClean="0"/>
              <a:t>матиме</a:t>
            </a:r>
            <a:r>
              <a:rPr lang="ru-RU" sz="2400" dirty="0" smtClean="0"/>
              <a:t> свободу </a:t>
            </a:r>
            <a:r>
              <a:rPr lang="ru-RU" sz="2400" dirty="0" err="1" smtClean="0"/>
              <a:t>вибору</a:t>
            </a:r>
            <a:r>
              <a:rPr lang="ru-RU" sz="2400" dirty="0" smtClean="0"/>
              <a:t> (</a:t>
            </a:r>
            <a:r>
              <a:rPr lang="ru-RU" sz="2400" dirty="0" err="1" smtClean="0"/>
              <a:t>створення</a:t>
            </a:r>
            <a:r>
              <a:rPr lang="ru-RU" sz="2400" dirty="0" smtClean="0"/>
              <a:t>) </a:t>
            </a:r>
            <a:r>
              <a:rPr lang="ru-RU" sz="2400" dirty="0" err="1" smtClean="0"/>
              <a:t>навчальних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програм</a:t>
            </a:r>
            <a:r>
              <a:rPr lang="ru-RU" sz="2400" dirty="0" smtClean="0"/>
              <a:t> у межах стандарту </a:t>
            </a:r>
            <a:r>
              <a:rPr lang="ru-RU" sz="2400" dirty="0" err="1" smtClean="0"/>
              <a:t>початкової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освіти</a:t>
            </a:r>
            <a:r>
              <a:rPr lang="ru-RU" sz="2400" dirty="0" smtClean="0"/>
              <a:t>;</a:t>
            </a:r>
          </a:p>
          <a:p>
            <a:pPr>
              <a:buNone/>
            </a:pPr>
            <a:r>
              <a:rPr lang="ru-RU" sz="2400" b="1" dirty="0" smtClean="0"/>
              <a:t>•  </a:t>
            </a:r>
            <a:r>
              <a:rPr lang="ru-RU" sz="2400" b="1" dirty="0" err="1" smtClean="0"/>
              <a:t>оцінки</a:t>
            </a:r>
            <a:r>
              <a:rPr lang="ru-RU" sz="2400" b="1" dirty="0" smtClean="0"/>
              <a:t> не </a:t>
            </a:r>
            <a:r>
              <a:rPr lang="ru-RU" sz="2400" b="1" dirty="0" err="1" smtClean="0"/>
              <a:t>будуть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виставлятися</a:t>
            </a:r>
            <a:r>
              <a:rPr lang="ru-RU" sz="2400" dirty="0" smtClean="0"/>
              <a:t>; </a:t>
            </a:r>
            <a:r>
              <a:rPr lang="ru-RU" sz="2400" dirty="0" err="1" smtClean="0"/>
              <a:t>найважливіше</a:t>
            </a:r>
            <a:r>
              <a:rPr lang="ru-RU" sz="2400" dirty="0" smtClean="0"/>
              <a:t> </a:t>
            </a:r>
            <a:r>
              <a:rPr lang="ru-RU" sz="2400" dirty="0" err="1" smtClean="0"/>
              <a:t>завдання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вчителя</a:t>
            </a:r>
            <a:r>
              <a:rPr lang="ru-RU" sz="2400" dirty="0" smtClean="0"/>
              <a:t> – </a:t>
            </a:r>
            <a:r>
              <a:rPr lang="ru-RU" sz="2400" dirty="0" err="1" smtClean="0"/>
              <a:t>підтримувати</a:t>
            </a:r>
            <a:r>
              <a:rPr lang="ru-RU" sz="2400" dirty="0" smtClean="0"/>
              <a:t> в кожному </a:t>
            </a:r>
            <a:r>
              <a:rPr lang="ru-RU" sz="2400" dirty="0" err="1" smtClean="0"/>
              <a:t>учневі</a:t>
            </a:r>
            <a:r>
              <a:rPr lang="ru-RU" sz="2400" dirty="0" smtClean="0"/>
              <a:t> </a:t>
            </a:r>
            <a:r>
              <a:rPr lang="ru-RU" sz="2400" dirty="0" err="1" smtClean="0"/>
              <a:t>впевненість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мотивацію</a:t>
            </a:r>
            <a:r>
              <a:rPr lang="ru-RU" sz="2400" dirty="0" smtClean="0"/>
              <a:t> до </a:t>
            </a:r>
            <a:r>
              <a:rPr lang="ru-RU" sz="2400" dirty="0" err="1" smtClean="0"/>
              <a:t>пізнання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У другому </a:t>
            </a:r>
            <a:r>
              <a:rPr lang="ru-RU" b="1" dirty="0" err="1" smtClean="0"/>
              <a:t>циклі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в </a:t>
            </a:r>
            <a:r>
              <a:rPr lang="ru-RU" b="1" dirty="0" err="1" smtClean="0"/>
              <a:t>учнів</a:t>
            </a:r>
            <a:r>
              <a:rPr lang="ru-RU" b="1" dirty="0" smtClean="0"/>
              <a:t> буде </a:t>
            </a:r>
            <a:r>
              <a:rPr lang="ru-RU" b="1" dirty="0" err="1" smtClean="0"/>
              <a:t>формуватися</a:t>
            </a:r>
            <a:r>
              <a:rPr lang="ru-RU" b="1" dirty="0" smtClean="0"/>
              <a:t> </a:t>
            </a:r>
            <a:r>
              <a:rPr lang="ru-RU" b="1" dirty="0" err="1" smtClean="0"/>
              <a:t>почуття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відповідальності</a:t>
            </a:r>
            <a:r>
              <a:rPr lang="ru-RU" b="1" dirty="0" smtClean="0"/>
              <a:t> </a:t>
            </a:r>
            <a:r>
              <a:rPr lang="ru-RU" b="1" dirty="0" err="1" smtClean="0"/>
              <a:t>й</a:t>
            </a:r>
            <a:r>
              <a:rPr lang="ru-RU" b="1" dirty="0" smtClean="0"/>
              <a:t> </a:t>
            </a:r>
            <a:r>
              <a:rPr lang="ru-RU" b="1" dirty="0" err="1" smtClean="0"/>
              <a:t>самостійність</a:t>
            </a:r>
            <a:r>
              <a:rPr lang="ru-RU" b="1" dirty="0" smtClean="0"/>
              <a:t>, </a:t>
            </a:r>
            <a:r>
              <a:rPr lang="ru-RU" b="1" dirty="0" err="1" smtClean="0"/>
              <a:t>зокрема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b="1" dirty="0" smtClean="0"/>
              <a:t>•  у </a:t>
            </a:r>
            <a:r>
              <a:rPr lang="ru-RU" b="1" dirty="0" err="1" smtClean="0"/>
              <a:t>процесі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  <a:r>
              <a:rPr lang="ru-RU" b="1" dirty="0" err="1" smtClean="0"/>
              <a:t>будуть</a:t>
            </a:r>
            <a:r>
              <a:rPr lang="ru-RU" b="1" dirty="0" smtClean="0"/>
              <a:t> </a:t>
            </a:r>
            <a:r>
              <a:rPr lang="ru-RU" b="1" dirty="0" err="1" smtClean="0"/>
              <a:t>використовуватися</a:t>
            </a:r>
            <a:r>
              <a:rPr lang="ru-RU" b="1" dirty="0" smtClean="0"/>
              <a:t> </a:t>
            </a:r>
            <a:r>
              <a:rPr lang="ru-RU" b="1" dirty="0" err="1" smtClean="0"/>
              <a:t>методи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вчать</a:t>
            </a:r>
            <a:r>
              <a:rPr lang="ru-RU" b="1" dirty="0" smtClean="0"/>
              <a:t> </a:t>
            </a:r>
            <a:r>
              <a:rPr lang="ru-RU" b="1" dirty="0" err="1" smtClean="0"/>
              <a:t>робити</a:t>
            </a:r>
            <a:r>
              <a:rPr lang="ru-RU" b="1" dirty="0" smtClean="0"/>
              <a:t> </a:t>
            </a:r>
            <a:r>
              <a:rPr lang="ru-RU" b="1" dirty="0" err="1" smtClean="0"/>
              <a:t>самостійний</a:t>
            </a:r>
            <a:r>
              <a:rPr lang="ru-RU" b="1" dirty="0" smtClean="0"/>
              <a:t> </a:t>
            </a:r>
            <a:r>
              <a:rPr lang="ru-RU" b="1" dirty="0" err="1" smtClean="0"/>
              <a:t>вибір</a:t>
            </a:r>
            <a:r>
              <a:rPr lang="ru-RU" b="1" dirty="0" smtClean="0"/>
              <a:t>, </a:t>
            </a:r>
            <a:r>
              <a:rPr lang="ru-RU" b="1" dirty="0" err="1" smtClean="0"/>
              <a:t>пов'язувати</a:t>
            </a:r>
            <a:r>
              <a:rPr lang="ru-RU" b="1" dirty="0" smtClean="0"/>
              <a:t> </a:t>
            </a:r>
            <a:r>
              <a:rPr lang="ru-RU" b="1" dirty="0" err="1" smtClean="0"/>
              <a:t>вивчене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практичним</a:t>
            </a:r>
            <a:r>
              <a:rPr lang="ru-RU" b="1" dirty="0" smtClean="0"/>
              <a:t> </a:t>
            </a:r>
            <a:r>
              <a:rPr lang="ru-RU" b="1" dirty="0" err="1" smtClean="0"/>
              <a:t>життям</a:t>
            </a:r>
            <a:r>
              <a:rPr lang="ru-RU" b="1" dirty="0" smtClean="0"/>
              <a:t>, </a:t>
            </a:r>
            <a:r>
              <a:rPr lang="ru-RU" b="1" dirty="0" err="1" smtClean="0"/>
              <a:t>враховують</a:t>
            </a:r>
            <a:r>
              <a:rPr lang="ru-RU" b="1" dirty="0" smtClean="0"/>
              <a:t> </a:t>
            </a:r>
            <a:r>
              <a:rPr lang="ru-RU" b="1" dirty="0" err="1" smtClean="0"/>
              <a:t>індивідуальність</a:t>
            </a:r>
            <a:r>
              <a:rPr lang="ru-RU" b="1" dirty="0" smtClean="0"/>
              <a:t> </a:t>
            </a:r>
            <a:r>
              <a:rPr lang="ru-RU" b="1" dirty="0" err="1" smtClean="0"/>
              <a:t>учня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запроваджується</a:t>
            </a:r>
            <a:r>
              <a:rPr lang="ru-RU" b="1" dirty="0" smtClean="0"/>
              <a:t> </a:t>
            </a:r>
            <a:r>
              <a:rPr lang="ru-RU" b="1" dirty="0" err="1" smtClean="0"/>
              <a:t>предметне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; </a:t>
            </a:r>
            <a:r>
              <a:rPr lang="ru-RU" b="1" dirty="0" err="1" smtClean="0"/>
              <a:t>частина</a:t>
            </a:r>
            <a:r>
              <a:rPr lang="ru-RU" b="1" dirty="0" smtClean="0"/>
              <a:t> </a:t>
            </a:r>
            <a:r>
              <a:rPr lang="ru-RU" b="1" dirty="0" err="1" smtClean="0"/>
              <a:t>предметів</a:t>
            </a:r>
            <a:r>
              <a:rPr lang="ru-RU" b="1" dirty="0" smtClean="0"/>
              <a:t> буде </a:t>
            </a:r>
            <a:r>
              <a:rPr lang="ru-RU" b="1" dirty="0" err="1" smtClean="0"/>
              <a:t>оцінюватися</a:t>
            </a:r>
            <a:r>
              <a:rPr lang="ru-RU" b="1" dirty="0" smtClean="0"/>
              <a:t>. </a:t>
            </a:r>
            <a:endParaRPr lang="ru-RU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Початкова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 smtClean="0"/>
              <a:t>Після</a:t>
            </a:r>
            <a:r>
              <a:rPr lang="ru-RU" b="1" dirty="0" smtClean="0"/>
              <a:t> </a:t>
            </a:r>
            <a:r>
              <a:rPr lang="ru-RU" b="1" dirty="0" err="1" smtClean="0"/>
              <a:t>завершення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</a:t>
            </a:r>
            <a:r>
              <a:rPr lang="ru-RU" b="1" dirty="0" err="1" smtClean="0"/>
              <a:t>навчальні</a:t>
            </a:r>
            <a:r>
              <a:rPr lang="ru-RU" b="1" dirty="0" smtClean="0"/>
              <a:t> </a:t>
            </a:r>
            <a:r>
              <a:rPr lang="ru-RU" b="1" dirty="0" err="1" smtClean="0"/>
              <a:t>досягнення</a:t>
            </a:r>
            <a:r>
              <a:rPr lang="ru-RU" b="1" dirty="0" smtClean="0"/>
              <a:t> кожного </a:t>
            </a:r>
            <a:r>
              <a:rPr lang="ru-RU" b="1" dirty="0" err="1" smtClean="0"/>
              <a:t>учня</a:t>
            </a:r>
            <a:r>
              <a:rPr lang="ru-RU" b="1" dirty="0" smtClean="0"/>
              <a:t> </a:t>
            </a:r>
            <a:r>
              <a:rPr lang="ru-RU" b="1" dirty="0" err="1" smtClean="0"/>
              <a:t>повинні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відповідати</a:t>
            </a:r>
            <a:r>
              <a:rPr lang="ru-RU" b="1" dirty="0" smtClean="0"/>
              <a:t> стандарту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err="1" smtClean="0"/>
              <a:t>Державна</a:t>
            </a:r>
            <a:r>
              <a:rPr lang="ru-RU" b="1" dirty="0" smtClean="0"/>
              <a:t> </a:t>
            </a:r>
            <a:r>
              <a:rPr lang="ru-RU" b="1" dirty="0" err="1" smtClean="0"/>
              <a:t>підсумкова</a:t>
            </a:r>
            <a:r>
              <a:rPr lang="ru-RU" b="1" dirty="0" smtClean="0"/>
              <a:t> </a:t>
            </a:r>
            <a:r>
              <a:rPr lang="ru-RU" b="1" dirty="0" err="1" smtClean="0"/>
              <a:t>атестація</a:t>
            </a:r>
            <a:r>
              <a:rPr lang="ru-RU" b="1" dirty="0" smtClean="0"/>
              <a:t> </a:t>
            </a:r>
            <a:r>
              <a:rPr lang="ru-RU" b="1" dirty="0" err="1" smtClean="0"/>
              <a:t>здобувачів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буде </a:t>
            </a:r>
            <a:r>
              <a:rPr lang="ru-RU" b="1" dirty="0" err="1" smtClean="0"/>
              <a:t>здійснюватися</a:t>
            </a:r>
            <a:r>
              <a:rPr lang="ru-RU" b="1" dirty="0" smtClean="0"/>
              <a:t> </a:t>
            </a:r>
            <a:r>
              <a:rPr lang="ru-RU" b="1" dirty="0" err="1" smtClean="0"/>
              <a:t>лише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метою </a:t>
            </a:r>
            <a:r>
              <a:rPr lang="ru-RU" b="1" dirty="0" err="1" smtClean="0"/>
              <a:t>моніторингу</a:t>
            </a:r>
            <a:r>
              <a:rPr lang="ru-RU" b="1" dirty="0" smtClean="0"/>
              <a:t> </a:t>
            </a:r>
            <a:r>
              <a:rPr lang="ru-RU" b="1" dirty="0" err="1" smtClean="0"/>
              <a:t>якості</a:t>
            </a:r>
            <a:r>
              <a:rPr lang="ru-RU" b="1" dirty="0" smtClean="0"/>
              <a:t> </a:t>
            </a:r>
            <a:r>
              <a:rPr lang="ru-RU" b="1" dirty="0" err="1" smtClean="0"/>
              <a:t>освітньої</a:t>
            </a:r>
            <a:r>
              <a:rPr lang="ru-RU" b="1" dirty="0" smtClean="0"/>
              <a:t>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 </a:t>
            </a:r>
            <a:r>
              <a:rPr lang="ru-RU" b="1" dirty="0" err="1" smtClean="0"/>
              <a:t>закладів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буде </a:t>
            </a:r>
            <a:r>
              <a:rPr lang="ru-RU" b="1" dirty="0" err="1" smtClean="0"/>
              <a:t>проводитися</a:t>
            </a:r>
            <a:r>
              <a:rPr lang="ru-RU" b="1" dirty="0" smtClean="0"/>
              <a:t> </a:t>
            </a:r>
            <a:r>
              <a:rPr lang="ru-RU" b="1" dirty="0" err="1" smtClean="0"/>
              <a:t>вчителями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err="1"/>
              <a:t>Б</a:t>
            </a:r>
            <a:r>
              <a:rPr lang="ru-RU" b="1" dirty="0" err="1" smtClean="0"/>
              <a:t>азова</a:t>
            </a:r>
            <a:r>
              <a:rPr lang="ru-RU" b="1" dirty="0" smtClean="0"/>
              <a:t> </a:t>
            </a:r>
            <a:r>
              <a:rPr lang="ru-RU" b="1" dirty="0" err="1" smtClean="0"/>
              <a:t>середня</a:t>
            </a:r>
            <a:r>
              <a:rPr lang="ru-RU" b="1" dirty="0" smtClean="0"/>
              <a:t> </a:t>
            </a:r>
            <a:r>
              <a:rPr lang="ru-RU" b="1" dirty="0" err="1" smtClean="0"/>
              <a:t>освіта</a:t>
            </a:r>
            <a:r>
              <a:rPr lang="ru-RU" b="1" dirty="0" smtClean="0"/>
              <a:t> </a:t>
            </a:r>
            <a:r>
              <a:rPr lang="ru-RU" b="1" dirty="0" err="1" smtClean="0"/>
              <a:t>поділятиметься</a:t>
            </a:r>
            <a:r>
              <a:rPr lang="ru-RU" b="1" dirty="0" smtClean="0"/>
              <a:t> на два </a:t>
            </a:r>
            <a:r>
              <a:rPr lang="ru-RU" b="1" dirty="0" smtClean="0"/>
              <a:t>цикли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b="1" dirty="0" smtClean="0"/>
              <a:t> </a:t>
            </a:r>
          </a:p>
          <a:p>
            <a:r>
              <a:rPr lang="ru-RU" b="1" dirty="0" smtClean="0"/>
              <a:t>перший, </a:t>
            </a:r>
            <a:r>
              <a:rPr lang="ru-RU" b="1" dirty="0" err="1" smtClean="0"/>
              <a:t>адаптаційний</a:t>
            </a:r>
            <a:r>
              <a:rPr lang="ru-RU" b="1" dirty="0" smtClean="0"/>
              <a:t> (5-6 </a:t>
            </a:r>
            <a:r>
              <a:rPr lang="ru-RU" b="1" dirty="0" err="1" smtClean="0"/>
              <a:t>класи</a:t>
            </a:r>
            <a:r>
              <a:rPr lang="ru-RU" b="1" dirty="0" smtClean="0"/>
              <a:t>);</a:t>
            </a:r>
          </a:p>
          <a:p>
            <a:pPr>
              <a:buNone/>
            </a:pPr>
            <a:r>
              <a:rPr lang="ru-RU" b="1" dirty="0" smtClean="0"/>
              <a:t> </a:t>
            </a:r>
          </a:p>
          <a:p>
            <a:r>
              <a:rPr lang="ru-RU" b="1" dirty="0" err="1" smtClean="0"/>
              <a:t>другий</a:t>
            </a:r>
            <a:r>
              <a:rPr lang="ru-RU" b="1" dirty="0" smtClean="0"/>
              <a:t>, </a:t>
            </a:r>
            <a:r>
              <a:rPr lang="ru-RU" b="1" dirty="0" err="1" smtClean="0"/>
              <a:t>базове</a:t>
            </a:r>
            <a:r>
              <a:rPr lang="ru-RU" b="1" dirty="0" smtClean="0"/>
              <a:t> </a:t>
            </a:r>
            <a:r>
              <a:rPr lang="ru-RU" b="1" dirty="0" err="1" smtClean="0"/>
              <a:t>предметне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smtClean="0"/>
              <a:t>(7-9 </a:t>
            </a:r>
            <a:r>
              <a:rPr lang="ru-RU" b="1" dirty="0" err="1" smtClean="0"/>
              <a:t>класи</a:t>
            </a:r>
            <a:r>
              <a:rPr lang="ru-RU" b="1" dirty="0" smtClean="0"/>
              <a:t>).</a:t>
            </a:r>
            <a:endParaRPr lang="ru-RU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Перший цикл буде </a:t>
            </a:r>
            <a:r>
              <a:rPr lang="ru-RU" b="1" dirty="0" err="1" smtClean="0"/>
              <a:t>пробуджувати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підтримувати</a:t>
            </a:r>
            <a:r>
              <a:rPr lang="ru-RU" b="1" dirty="0" smtClean="0"/>
              <a:t> </a:t>
            </a:r>
            <a:r>
              <a:rPr lang="ru-RU" b="1" dirty="0" err="1" smtClean="0"/>
              <a:t>інтерес</a:t>
            </a:r>
            <a:r>
              <a:rPr lang="ru-RU" b="1" dirty="0" smtClean="0"/>
              <a:t> до сфер </a:t>
            </a:r>
            <a:r>
              <a:rPr lang="ru-RU" b="1" dirty="0" err="1" smtClean="0"/>
              <a:t>знань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, </a:t>
            </a:r>
            <a:r>
              <a:rPr lang="ru-RU" b="1" dirty="0" err="1" smtClean="0"/>
              <a:t>передбачених</a:t>
            </a:r>
            <a:r>
              <a:rPr lang="ru-RU" b="1" dirty="0" smtClean="0"/>
              <a:t> </a:t>
            </a:r>
            <a:r>
              <a:rPr lang="ru-RU" b="1" dirty="0" err="1" smtClean="0"/>
              <a:t>навчальною</a:t>
            </a:r>
            <a:r>
              <a:rPr lang="ru-RU" b="1" dirty="0" smtClean="0"/>
              <a:t> </a:t>
            </a:r>
            <a:r>
              <a:rPr lang="ru-RU" b="1" dirty="0" err="1" smtClean="0"/>
              <a:t>програмою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err="1" smtClean="0"/>
              <a:t>Другий</a:t>
            </a:r>
            <a:r>
              <a:rPr lang="ru-RU" b="1" dirty="0" smtClean="0"/>
              <a:t> цикл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</a:t>
            </a:r>
            <a:r>
              <a:rPr lang="ru-RU" b="1" dirty="0" err="1" smtClean="0"/>
              <a:t>сприятиме</a:t>
            </a:r>
            <a:r>
              <a:rPr lang="ru-RU" b="1" dirty="0" smtClean="0"/>
              <a:t> </a:t>
            </a:r>
            <a:r>
              <a:rPr lang="ru-RU" b="1" dirty="0" err="1" smtClean="0"/>
              <a:t>формуванню</a:t>
            </a:r>
            <a:r>
              <a:rPr lang="ru-RU" b="1" dirty="0" smtClean="0"/>
              <a:t> </a:t>
            </a:r>
            <a:r>
              <a:rPr lang="ru-RU" b="1" dirty="0" err="1" smtClean="0"/>
              <a:t>учнів</a:t>
            </a:r>
            <a:r>
              <a:rPr lang="ru-RU" b="1" dirty="0" smtClean="0"/>
              <a:t> як </a:t>
            </a:r>
            <a:r>
              <a:rPr lang="ru-RU" b="1" dirty="0" err="1" smtClean="0"/>
              <a:t>відповідальних</a:t>
            </a:r>
            <a:r>
              <a:rPr lang="ru-RU" b="1" dirty="0" smtClean="0"/>
              <a:t> </a:t>
            </a:r>
            <a:r>
              <a:rPr lang="ru-RU" b="1" dirty="0" err="1" smtClean="0"/>
              <a:t>членів</a:t>
            </a:r>
            <a:r>
              <a:rPr lang="ru-RU" b="1" dirty="0" smtClean="0"/>
              <a:t> </a:t>
            </a:r>
            <a:r>
              <a:rPr lang="ru-RU" b="1" dirty="0" err="1" smtClean="0"/>
              <a:t>суспільства</a:t>
            </a:r>
            <a:r>
              <a:rPr lang="ru-RU" b="1" dirty="0" smtClean="0"/>
              <a:t>, </a:t>
            </a:r>
            <a:r>
              <a:rPr lang="ru-RU" b="1" dirty="0" err="1" smtClean="0"/>
              <a:t>здатних</a:t>
            </a:r>
            <a:r>
              <a:rPr lang="ru-RU" b="1" dirty="0" smtClean="0"/>
              <a:t> </a:t>
            </a:r>
            <a:r>
              <a:rPr lang="ru-RU" b="1" dirty="0" err="1" smtClean="0"/>
              <a:t>самостійно</a:t>
            </a:r>
            <a:r>
              <a:rPr lang="ru-RU" b="1" dirty="0" smtClean="0"/>
              <a:t> </a:t>
            </a:r>
            <a:r>
              <a:rPr lang="ru-RU" b="1" dirty="0" err="1" smtClean="0"/>
              <a:t>долати</a:t>
            </a:r>
            <a:r>
              <a:rPr lang="ru-RU" b="1" dirty="0" smtClean="0"/>
              <a:t> </a:t>
            </a:r>
            <a:r>
              <a:rPr lang="ru-RU" b="1" dirty="0" err="1" smtClean="0"/>
              <a:t>проблеми</a:t>
            </a:r>
            <a:r>
              <a:rPr lang="ru-RU" b="1" dirty="0" smtClean="0"/>
              <a:t> </a:t>
            </a:r>
            <a:r>
              <a:rPr lang="ru-RU" b="1" dirty="0" err="1" smtClean="0"/>
              <a:t>повсякденного</a:t>
            </a:r>
            <a:r>
              <a:rPr lang="ru-RU" b="1" dirty="0" smtClean="0"/>
              <a:t> </a:t>
            </a:r>
            <a:r>
              <a:rPr lang="ru-RU" b="1" dirty="0" err="1" smtClean="0"/>
              <a:t>життя</a:t>
            </a:r>
            <a:r>
              <a:rPr lang="ru-RU" b="1" dirty="0" smtClean="0"/>
              <a:t>, </a:t>
            </a:r>
            <a:r>
              <a:rPr lang="ru-RU" b="1" dirty="0" err="1" smtClean="0"/>
              <a:t>вибирати</a:t>
            </a:r>
            <a:r>
              <a:rPr lang="ru-RU" b="1" dirty="0" smtClean="0"/>
              <a:t> шлях </a:t>
            </a:r>
            <a:r>
              <a:rPr lang="ru-RU" b="1" dirty="0" err="1" smtClean="0"/>
              <a:t>подальшого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відповідно</a:t>
            </a:r>
            <a:r>
              <a:rPr lang="ru-RU" b="1" dirty="0" smtClean="0"/>
              <a:t> до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інтересів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здібностей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Базова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err="1" smtClean="0"/>
              <a:t>Навчання</a:t>
            </a:r>
            <a:r>
              <a:rPr lang="ru-RU" b="1" dirty="0" smtClean="0"/>
              <a:t> буде </a:t>
            </a:r>
            <a:r>
              <a:rPr lang="ru-RU" b="1" dirty="0" err="1" smtClean="0"/>
              <a:t>здебільшого</a:t>
            </a:r>
            <a:r>
              <a:rPr lang="ru-RU" b="1" dirty="0" smtClean="0"/>
              <a:t> </a:t>
            </a:r>
            <a:r>
              <a:rPr lang="ru-RU" b="1" dirty="0" err="1" smtClean="0"/>
              <a:t>предметним</a:t>
            </a:r>
            <a:r>
              <a:rPr lang="ru-RU" b="1" dirty="0" smtClean="0"/>
              <a:t>. </a:t>
            </a:r>
            <a:r>
              <a:rPr lang="ru-RU" b="1" dirty="0" err="1" smtClean="0"/>
              <a:t>Частину</a:t>
            </a:r>
            <a:r>
              <a:rPr lang="ru-RU" b="1" dirty="0" smtClean="0"/>
              <a:t> часу буде </a:t>
            </a:r>
            <a:r>
              <a:rPr lang="ru-RU" b="1" dirty="0" err="1" smtClean="0"/>
              <a:t>відведено</a:t>
            </a:r>
            <a:r>
              <a:rPr lang="ru-RU" b="1" dirty="0" smtClean="0"/>
              <a:t> на </a:t>
            </a:r>
            <a:r>
              <a:rPr lang="ru-RU" b="1" dirty="0" err="1" smtClean="0"/>
              <a:t>предмети</a:t>
            </a:r>
            <a:r>
              <a:rPr lang="ru-RU" b="1" dirty="0" smtClean="0"/>
              <a:t> за </a:t>
            </a:r>
            <a:r>
              <a:rPr lang="ru-RU" b="1" dirty="0" err="1" smtClean="0"/>
              <a:t>вибором</a:t>
            </a:r>
            <a:r>
              <a:rPr lang="ru-RU" b="1" dirty="0" smtClean="0"/>
              <a:t>. </a:t>
            </a:r>
            <a:r>
              <a:rPr lang="ru-RU" b="1" dirty="0" err="1" smtClean="0"/>
              <a:t>Після</a:t>
            </a:r>
            <a:r>
              <a:rPr lang="ru-RU" b="1" dirty="0" smtClean="0"/>
              <a:t> </a:t>
            </a:r>
            <a:r>
              <a:rPr lang="ru-RU" b="1" dirty="0" err="1" smtClean="0"/>
              <a:t>завершення</a:t>
            </a:r>
            <a:r>
              <a:rPr lang="ru-RU" b="1" dirty="0" smtClean="0"/>
              <a:t>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</a:t>
            </a:r>
            <a:r>
              <a:rPr lang="ru-RU" b="1" dirty="0" err="1" smtClean="0"/>
              <a:t>учень</a:t>
            </a:r>
            <a:r>
              <a:rPr lang="ru-RU" b="1" dirty="0" smtClean="0"/>
              <a:t> буде </a:t>
            </a:r>
            <a:r>
              <a:rPr lang="ru-RU" b="1" dirty="0" err="1" smtClean="0"/>
              <a:t>усвідомлювати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ціннісні</a:t>
            </a:r>
            <a:r>
              <a:rPr lang="ru-RU" b="1" dirty="0" smtClean="0"/>
              <a:t> </a:t>
            </a:r>
            <a:r>
              <a:rPr lang="ru-RU" b="1" dirty="0" err="1" smtClean="0"/>
              <a:t>орієнтири</a:t>
            </a:r>
            <a:r>
              <a:rPr lang="ru-RU" b="1" dirty="0" smtClean="0"/>
              <a:t> лежать в </a:t>
            </a:r>
            <a:r>
              <a:rPr lang="ru-RU" b="1" dirty="0" err="1" smtClean="0"/>
              <a:t>основі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вчинків</a:t>
            </a:r>
            <a:r>
              <a:rPr lang="ru-RU" b="1" dirty="0" smtClean="0"/>
              <a:t>, </a:t>
            </a:r>
            <a:r>
              <a:rPr lang="ru-RU" b="1" dirty="0" err="1" smtClean="0"/>
              <a:t>відчувати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відповідальність</a:t>
            </a:r>
            <a:r>
              <a:rPr lang="ru-RU" b="1" dirty="0" smtClean="0"/>
              <a:t> за </a:t>
            </a:r>
            <a:r>
              <a:rPr lang="ru-RU" b="1" dirty="0" err="1" smtClean="0"/>
              <a:t>результати</a:t>
            </a:r>
            <a:r>
              <a:rPr lang="ru-RU" b="1" dirty="0" smtClean="0"/>
              <a:t> </a:t>
            </a:r>
            <a:r>
              <a:rPr lang="ru-RU" b="1" dirty="0" err="1" smtClean="0"/>
              <a:t>своєї</a:t>
            </a:r>
            <a:r>
              <a:rPr lang="ru-RU" b="1" dirty="0" smtClean="0"/>
              <a:t>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err="1" smtClean="0"/>
              <a:t>Результати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  <a:r>
              <a:rPr lang="ru-RU" b="1" dirty="0" err="1" smtClean="0"/>
              <a:t>будуть</a:t>
            </a:r>
            <a:r>
              <a:rPr lang="ru-RU" b="1" dirty="0" smtClean="0"/>
              <a:t> </a:t>
            </a:r>
            <a:r>
              <a:rPr lang="ru-RU" b="1" dirty="0" err="1" smtClean="0"/>
              <a:t>оцінюватися</a:t>
            </a:r>
            <a:r>
              <a:rPr lang="ru-RU" b="1" dirty="0" smtClean="0"/>
              <a:t> шляхом </a:t>
            </a:r>
            <a:r>
              <a:rPr lang="ru-RU" b="1" dirty="0" err="1" smtClean="0"/>
              <a:t>державної</a:t>
            </a:r>
            <a:r>
              <a:rPr lang="ru-RU" b="1" dirty="0" smtClean="0"/>
              <a:t> </a:t>
            </a:r>
            <a:r>
              <a:rPr lang="ru-RU" b="1" dirty="0" err="1" smtClean="0"/>
              <a:t>підсумкової</a:t>
            </a:r>
            <a:r>
              <a:rPr lang="ru-RU" b="1" dirty="0" smtClean="0"/>
              <a:t> </a:t>
            </a:r>
            <a:r>
              <a:rPr lang="ru-RU" b="1" dirty="0" err="1" smtClean="0"/>
              <a:t>атестації</a:t>
            </a:r>
            <a:r>
              <a:rPr lang="ru-RU" b="1" dirty="0" smtClean="0"/>
              <a:t> у </a:t>
            </a:r>
            <a:r>
              <a:rPr lang="ru-RU" b="1" dirty="0" err="1" smtClean="0"/>
              <a:t>формі</a:t>
            </a:r>
            <a:r>
              <a:rPr lang="ru-RU" b="1" dirty="0" smtClean="0"/>
              <a:t> </a:t>
            </a:r>
            <a:r>
              <a:rPr lang="ru-RU" b="1" dirty="0" err="1" smtClean="0"/>
              <a:t>зовнішнього</a:t>
            </a:r>
            <a:r>
              <a:rPr lang="ru-RU" b="1" dirty="0" smtClean="0"/>
              <a:t> </a:t>
            </a:r>
            <a:r>
              <a:rPr lang="ru-RU" b="1" dirty="0" err="1" smtClean="0"/>
              <a:t>незалежного</a:t>
            </a:r>
            <a:r>
              <a:rPr lang="ru-RU" b="1" dirty="0" smtClean="0"/>
              <a:t> </a:t>
            </a:r>
            <a:r>
              <a:rPr lang="ru-RU" b="1" dirty="0" err="1" smtClean="0"/>
              <a:t>оцінювання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У</a:t>
            </a:r>
            <a:r>
              <a:rPr lang="ru-RU" b="1" dirty="0" smtClean="0"/>
              <a:t> рамках </a:t>
            </a:r>
            <a:r>
              <a:rPr lang="ru-RU" b="1" dirty="0" err="1" smtClean="0"/>
              <a:t>профільної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</a:t>
            </a:r>
            <a:r>
              <a:rPr lang="ru-RU" b="1" dirty="0" err="1" smtClean="0"/>
              <a:t>старшокласник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err="1" smtClean="0"/>
              <a:t>зможе</a:t>
            </a:r>
            <a:r>
              <a:rPr lang="ru-RU" b="1" dirty="0" smtClean="0"/>
              <a:t> </a:t>
            </a:r>
            <a:r>
              <a:rPr lang="ru-RU" b="1" dirty="0" err="1" smtClean="0"/>
              <a:t>обирати</a:t>
            </a:r>
            <a:r>
              <a:rPr lang="ru-RU" b="1" dirty="0" smtClean="0"/>
              <a:t> </a:t>
            </a:r>
            <a:r>
              <a:rPr lang="ru-RU" b="1" dirty="0" err="1" smtClean="0"/>
              <a:t>одне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двох</a:t>
            </a:r>
            <a:r>
              <a:rPr lang="ru-RU" b="1" dirty="0" smtClean="0"/>
              <a:t> </a:t>
            </a:r>
            <a:r>
              <a:rPr lang="ru-RU" b="1" dirty="0" err="1" smtClean="0"/>
              <a:t>спрямувань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err="1" smtClean="0"/>
              <a:t>навчання</a:t>
            </a:r>
            <a:r>
              <a:rPr lang="ru-RU" b="1" dirty="0" smtClean="0"/>
              <a:t>: </a:t>
            </a:r>
            <a:r>
              <a:rPr lang="ru-RU" sz="2600" b="1" dirty="0" err="1" smtClean="0"/>
              <a:t>академічне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і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професійне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sz="2600" b="1" dirty="0" err="1" smtClean="0"/>
              <a:t>академічне</a:t>
            </a:r>
            <a:r>
              <a:rPr lang="ru-RU" b="1" dirty="0" smtClean="0"/>
              <a:t>,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 smtClean="0"/>
              <a:t>поглибленим</a:t>
            </a:r>
            <a:r>
              <a:rPr lang="ru-RU" b="1" dirty="0" smtClean="0"/>
              <a:t> </a:t>
            </a:r>
            <a:r>
              <a:rPr lang="ru-RU" b="1" dirty="0" err="1" smtClean="0"/>
              <a:t>вивченням</a:t>
            </a:r>
            <a:r>
              <a:rPr lang="ru-RU" b="1" dirty="0" smtClean="0"/>
              <a:t> </a:t>
            </a:r>
            <a:r>
              <a:rPr lang="ru-RU" b="1" dirty="0" err="1" smtClean="0"/>
              <a:t>окремих</a:t>
            </a:r>
            <a:r>
              <a:rPr lang="ru-RU" b="1" dirty="0" smtClean="0"/>
              <a:t> </a:t>
            </a:r>
            <a:r>
              <a:rPr lang="ru-RU" b="1" dirty="0" err="1" smtClean="0"/>
              <a:t>предметів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орієнтацією</a:t>
            </a:r>
            <a:r>
              <a:rPr lang="ru-RU" b="1" dirty="0" smtClean="0"/>
              <a:t> на </a:t>
            </a:r>
            <a:r>
              <a:rPr lang="ru-RU" b="1" dirty="0" err="1" smtClean="0"/>
              <a:t>продовження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в </a:t>
            </a:r>
            <a:r>
              <a:rPr lang="ru-RU" b="1" dirty="0" err="1" smtClean="0"/>
              <a:t>університеті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sz="2600" b="1" dirty="0" err="1" smtClean="0"/>
              <a:t>професійне</a:t>
            </a:r>
            <a:r>
              <a:rPr lang="ru-RU" b="1" dirty="0" smtClean="0"/>
              <a:t>, яке </a:t>
            </a:r>
            <a:r>
              <a:rPr lang="ru-RU" b="1" dirty="0" err="1" smtClean="0"/>
              <a:t>поряд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отриманням</a:t>
            </a:r>
            <a:r>
              <a:rPr lang="ru-RU" b="1" dirty="0" smtClean="0"/>
              <a:t> </a:t>
            </a:r>
            <a:r>
              <a:rPr lang="ru-RU" b="1" dirty="0" err="1" smtClean="0"/>
              <a:t>повної</a:t>
            </a:r>
            <a:r>
              <a:rPr lang="ru-RU" b="1" dirty="0" smtClean="0"/>
              <a:t> </a:t>
            </a:r>
            <a:r>
              <a:rPr lang="ru-RU" b="1" dirty="0" err="1" smtClean="0"/>
              <a:t>загальної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</a:t>
            </a:r>
            <a:r>
              <a:rPr lang="ru-RU" b="1" dirty="0" err="1" smtClean="0"/>
              <a:t>забезпечує</a:t>
            </a:r>
            <a:r>
              <a:rPr lang="ru-RU" b="1" dirty="0" smtClean="0"/>
              <a:t> </a:t>
            </a:r>
            <a:r>
              <a:rPr lang="ru-RU" b="1" dirty="0" err="1" smtClean="0"/>
              <a:t>отримання</a:t>
            </a:r>
            <a:r>
              <a:rPr lang="ru-RU" b="1" dirty="0" smtClean="0"/>
              <a:t> </a:t>
            </a:r>
            <a:r>
              <a:rPr lang="ru-RU" b="1" dirty="0" err="1" smtClean="0"/>
              <a:t>першої</a:t>
            </a:r>
            <a:r>
              <a:rPr lang="ru-RU" b="1" dirty="0" smtClean="0"/>
              <a:t> </a:t>
            </a:r>
            <a:r>
              <a:rPr lang="ru-RU" b="1" dirty="0" err="1" smtClean="0"/>
              <a:t>професії</a:t>
            </a:r>
            <a:r>
              <a:rPr lang="ru-RU" b="1" dirty="0" smtClean="0"/>
              <a:t> (не </a:t>
            </a:r>
            <a:r>
              <a:rPr lang="ru-RU" b="1" dirty="0" err="1" smtClean="0"/>
              <a:t>обмежує</a:t>
            </a:r>
            <a:r>
              <a:rPr lang="ru-RU" b="1" dirty="0" smtClean="0"/>
              <a:t> </a:t>
            </a:r>
            <a:r>
              <a:rPr lang="ru-RU" b="1" dirty="0" err="1" smtClean="0"/>
              <a:t>можливість</a:t>
            </a:r>
            <a:r>
              <a:rPr lang="ru-RU" b="1" dirty="0" smtClean="0"/>
              <a:t> </a:t>
            </a:r>
            <a:r>
              <a:rPr lang="ru-RU" b="1" dirty="0" err="1" smtClean="0"/>
              <a:t>продовження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).</a:t>
            </a:r>
            <a:endParaRPr lang="ru-RU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err="1" smtClean="0"/>
              <a:t>Здобуття</a:t>
            </a:r>
            <a:r>
              <a:rPr lang="ru-RU" dirty="0" smtClean="0"/>
              <a:t> </a:t>
            </a:r>
            <a:r>
              <a:rPr lang="ru-RU" dirty="0" err="1" smtClean="0"/>
              <a:t>профільної</a:t>
            </a:r>
            <a:r>
              <a:rPr lang="ru-RU" dirty="0" smtClean="0"/>
              <a:t> </a:t>
            </a:r>
            <a:r>
              <a:rPr lang="ru-RU" dirty="0" err="1" smtClean="0"/>
              <a:t>середньої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за </a:t>
            </a:r>
            <a:r>
              <a:rPr lang="ru-RU" dirty="0" err="1" smtClean="0"/>
              <a:t>академічним</a:t>
            </a:r>
            <a:r>
              <a:rPr lang="ru-RU" dirty="0" smtClean="0"/>
              <a:t> </a:t>
            </a:r>
            <a:r>
              <a:rPr lang="ru-RU" dirty="0" err="1" smtClean="0"/>
              <a:t>спрямуванням</a:t>
            </a:r>
            <a:r>
              <a:rPr lang="ru-RU" dirty="0" smtClean="0"/>
              <a:t> буде </a:t>
            </a:r>
            <a:r>
              <a:rPr lang="ru-RU" dirty="0" err="1" smtClean="0"/>
              <a:t>здійснюватися</a:t>
            </a:r>
            <a:r>
              <a:rPr lang="ru-RU" dirty="0" smtClean="0"/>
              <a:t> у </a:t>
            </a:r>
            <a:r>
              <a:rPr lang="ru-RU" dirty="0" err="1" smtClean="0"/>
              <a:t>академічних</a:t>
            </a:r>
            <a:r>
              <a:rPr lang="ru-RU" dirty="0" smtClean="0"/>
              <a:t> </a:t>
            </a:r>
            <a:r>
              <a:rPr lang="ru-RU" dirty="0" err="1" smtClean="0"/>
              <a:t>ліцеях</a:t>
            </a:r>
            <a:r>
              <a:rPr lang="ru-RU" dirty="0" smtClean="0"/>
              <a:t> – як правило, </a:t>
            </a:r>
            <a:r>
              <a:rPr lang="ru-RU" dirty="0" err="1" smtClean="0"/>
              <a:t>окремих</a:t>
            </a:r>
            <a:r>
              <a:rPr lang="ru-RU" dirty="0" smtClean="0"/>
              <a:t> закладах </a:t>
            </a:r>
            <a:r>
              <a:rPr lang="ru-RU" dirty="0" err="1" smtClean="0"/>
              <a:t>освіти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Буде створено </a:t>
            </a:r>
            <a:r>
              <a:rPr lang="ru-RU" dirty="0" err="1" smtClean="0"/>
              <a:t>окрему</a:t>
            </a:r>
            <a:r>
              <a:rPr lang="ru-RU" dirty="0" smtClean="0"/>
              <a:t> мережу </a:t>
            </a:r>
            <a:r>
              <a:rPr lang="ru-RU" dirty="0" err="1" smtClean="0"/>
              <a:t>академічних</a:t>
            </a:r>
            <a:r>
              <a:rPr lang="ru-RU" dirty="0" smtClean="0"/>
              <a:t> </a:t>
            </a:r>
            <a:r>
              <a:rPr lang="ru-RU" dirty="0" err="1" smtClean="0"/>
              <a:t>ліцеїв</a:t>
            </a:r>
            <a:r>
              <a:rPr lang="ru-RU" dirty="0" smtClean="0"/>
              <a:t>, на </a:t>
            </a:r>
            <a:r>
              <a:rPr lang="ru-RU" dirty="0" err="1" smtClean="0"/>
              <a:t>зразок</a:t>
            </a:r>
            <a:r>
              <a:rPr lang="ru-RU" dirty="0" smtClean="0"/>
              <a:t> </a:t>
            </a:r>
            <a:r>
              <a:rPr lang="ru-RU" dirty="0" err="1" smtClean="0"/>
              <a:t>мережі</a:t>
            </a:r>
            <a:r>
              <a:rPr lang="ru-RU" dirty="0" smtClean="0"/>
              <a:t> </a:t>
            </a:r>
            <a:r>
              <a:rPr lang="ru-RU" dirty="0" err="1" smtClean="0"/>
              <a:t>професійних</a:t>
            </a:r>
            <a:r>
              <a:rPr lang="ru-RU" dirty="0" smtClean="0"/>
              <a:t> </a:t>
            </a:r>
            <a:r>
              <a:rPr lang="ru-RU" dirty="0" err="1" smtClean="0"/>
              <a:t>ліцеїв</a:t>
            </a:r>
            <a:r>
              <a:rPr lang="ru-RU" dirty="0" smtClean="0"/>
              <a:t>,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третій</a:t>
            </a:r>
            <a:r>
              <a:rPr lang="ru-RU" dirty="0" smtClean="0"/>
              <a:t> </a:t>
            </a:r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школи</a:t>
            </a:r>
            <a:r>
              <a:rPr lang="ru-RU" dirty="0" smtClean="0"/>
              <a:t> буде </a:t>
            </a:r>
            <a:r>
              <a:rPr lang="ru-RU" dirty="0" err="1" smtClean="0"/>
              <a:t>відокремлено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другого </a:t>
            </a:r>
            <a:r>
              <a:rPr lang="ru-RU" dirty="0" err="1" smtClean="0"/>
              <a:t>ступеня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err="1" smtClean="0"/>
              <a:t>Випускники</a:t>
            </a:r>
            <a:r>
              <a:rPr lang="ru-RU" dirty="0" smtClean="0"/>
              <a:t> </a:t>
            </a:r>
            <a:r>
              <a:rPr lang="ru-RU" dirty="0" err="1" smtClean="0"/>
              <a:t>академічних</a:t>
            </a:r>
            <a:r>
              <a:rPr lang="ru-RU" dirty="0" smtClean="0"/>
              <a:t> </a:t>
            </a:r>
            <a:r>
              <a:rPr lang="ru-RU" dirty="0" err="1" smtClean="0"/>
              <a:t>ліцеїв</a:t>
            </a:r>
            <a:r>
              <a:rPr lang="ru-RU" dirty="0" smtClean="0"/>
              <a:t> </a:t>
            </a:r>
            <a:r>
              <a:rPr lang="ru-RU" dirty="0" err="1" smtClean="0"/>
              <a:t>будуть</a:t>
            </a:r>
            <a:r>
              <a:rPr lang="ru-RU" dirty="0" smtClean="0"/>
              <a:t> </a:t>
            </a:r>
            <a:r>
              <a:rPr lang="ru-RU" dirty="0" err="1" smtClean="0"/>
              <a:t>проходити</a:t>
            </a:r>
            <a:r>
              <a:rPr lang="ru-RU" dirty="0" smtClean="0"/>
              <a:t> </a:t>
            </a:r>
            <a:r>
              <a:rPr lang="ru-RU" dirty="0" err="1" smtClean="0"/>
              <a:t>державну</a:t>
            </a:r>
            <a:r>
              <a:rPr lang="ru-RU" dirty="0" smtClean="0"/>
              <a:t> </a:t>
            </a:r>
            <a:r>
              <a:rPr lang="ru-RU" dirty="0" err="1" smtClean="0"/>
              <a:t>підсумкову</a:t>
            </a:r>
            <a:r>
              <a:rPr lang="ru-RU" dirty="0" smtClean="0"/>
              <a:t> </a:t>
            </a:r>
            <a:r>
              <a:rPr lang="ru-RU" dirty="0" err="1" smtClean="0"/>
              <a:t>атестацію</a:t>
            </a:r>
            <a:r>
              <a:rPr lang="ru-RU" dirty="0" smtClean="0"/>
              <a:t> у </a:t>
            </a:r>
            <a:r>
              <a:rPr lang="ru-RU" dirty="0" err="1" smtClean="0"/>
              <a:t>формі</a:t>
            </a:r>
            <a:r>
              <a:rPr lang="ru-RU" dirty="0" smtClean="0"/>
              <a:t> </a:t>
            </a:r>
            <a:r>
              <a:rPr lang="ru-RU" dirty="0" err="1" smtClean="0"/>
              <a:t>зовнішнього</a:t>
            </a:r>
            <a:r>
              <a:rPr lang="ru-RU" dirty="0" smtClean="0"/>
              <a:t> </a:t>
            </a:r>
            <a:r>
              <a:rPr lang="ru-RU" dirty="0" err="1" smtClean="0"/>
              <a:t>незалежного</a:t>
            </a:r>
            <a:r>
              <a:rPr lang="ru-RU" dirty="0" smtClean="0"/>
              <a:t> </a:t>
            </a:r>
            <a:r>
              <a:rPr lang="ru-RU" dirty="0" err="1" smtClean="0"/>
              <a:t>оцінювання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Профільна</a:t>
            </a:r>
            <a:r>
              <a:rPr lang="ru-RU" dirty="0" smtClean="0"/>
              <a:t> </a:t>
            </a:r>
            <a:r>
              <a:rPr lang="ru-RU" dirty="0" err="1" smtClean="0"/>
              <a:t>середня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000" b="1" dirty="0" err="1" smtClean="0"/>
              <a:t>Профільну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середню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освіту</a:t>
            </a:r>
            <a:r>
              <a:rPr lang="ru-RU" sz="2000" b="1" dirty="0" smtClean="0"/>
              <a:t> за </a:t>
            </a:r>
            <a:r>
              <a:rPr lang="ru-RU" sz="2000" b="1" dirty="0" err="1" smtClean="0"/>
              <a:t>професійним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спрямуванням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будуть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здобувати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професійних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ліцеях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профільних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коледжах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Випускники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професійних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ліцеїв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коледжів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будуть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проходити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державну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підсумкову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атестацію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формі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зовнішнього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незалежного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оцінювання</a:t>
            </a:r>
            <a:r>
              <a:rPr lang="ru-RU" sz="2000" b="1" dirty="0" smtClean="0"/>
              <a:t>. </a:t>
            </a:r>
            <a:r>
              <a:rPr lang="ru-RU" sz="2000" b="1" dirty="0" smtClean="0"/>
              <a:t>При </a:t>
            </a:r>
            <a:r>
              <a:rPr lang="ru-RU" sz="2000" b="1" dirty="0" err="1" smtClean="0"/>
              <a:t>успішному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проходженні</a:t>
            </a:r>
            <a:r>
              <a:rPr lang="ru-RU" sz="2000" b="1" dirty="0" smtClean="0"/>
              <a:t> ДПА у </a:t>
            </a:r>
            <a:r>
              <a:rPr lang="ru-RU" sz="2000" b="1" dirty="0" err="1" smtClean="0"/>
              <a:t>формі</a:t>
            </a:r>
            <a:r>
              <a:rPr lang="ru-RU" sz="2000" b="1" dirty="0" smtClean="0"/>
              <a:t> ЗНО </a:t>
            </a:r>
            <a:r>
              <a:rPr lang="ru-RU" sz="2000" b="1" dirty="0" err="1" smtClean="0"/>
              <a:t>випускники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професійних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ліцеїв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коледжів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зможуть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вступати</a:t>
            </a:r>
            <a:r>
              <a:rPr lang="ru-RU" sz="2000" b="1" dirty="0" smtClean="0"/>
              <a:t> до ВНЗ, а </a:t>
            </a:r>
            <a:r>
              <a:rPr lang="ru-RU" sz="2000" b="1" dirty="0" err="1" smtClean="0"/>
              <a:t>випускники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коледжів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зможуть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навчатися</a:t>
            </a:r>
            <a:r>
              <a:rPr lang="ru-RU" sz="2000" b="1" dirty="0" smtClean="0"/>
              <a:t> у ВНЗ за </a:t>
            </a:r>
            <a:r>
              <a:rPr lang="ru-RU" sz="2000" b="1" dirty="0" err="1" smtClean="0"/>
              <a:t>скороченою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програмою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АВТОНОМІЯ ШКОЛИ І ЯКІСТЬ ОСВІТИ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АДМІНІСТРАТИВНІ ТА НАВЧАЛЬНО-МЕТОДИЧНІ ПОВНОВАЖЕННЯ БУДУТЬ ДЕЛЕГУВАТИСЯ НА РІВЕНЬ ЗАКЛАДУ ОСВІТИ. ШКОЛИ ЗМОЖУТЬ САМОСТІЙНО ФОРМУВАТИ ОСВІТНІ ПРОГРАМИ, СКЛАДАТИ НАВЧАЛЬНІ ПЛАНИ І ПРОГРАМИ З НАВЧАЛЬНИХ ПРЕДМЕТІВ ВІДПОВІДНО ДО СТАНДАРТІВ СЕРЕДНЬОЇ ОСВІТИ, ОБИРАТИ ПІДРУЧНИКИ, МЕТОДИКИ НАВЧАННЯ І ВИХОВАННЯ, РОЗВИВАТИ НАВЧАЛЬНО-МАТЕРІАЛЬНУ БАЗУ</a:t>
            </a:r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АВТОНОМІЯ ШКОЛИ І ЯКІСТЬ ОСВІТИ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err="1" smtClean="0"/>
              <a:t>Засновники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</a:t>
            </a:r>
            <a:r>
              <a:rPr lang="ru-RU" b="1" dirty="0" err="1" smtClean="0"/>
              <a:t>контролюватимуть</a:t>
            </a:r>
            <a:r>
              <a:rPr lang="ru-RU" b="1" dirty="0" smtClean="0"/>
              <a:t> </a:t>
            </a:r>
            <a:r>
              <a:rPr lang="ru-RU" b="1" dirty="0" err="1" smtClean="0"/>
              <a:t>освітню</a:t>
            </a:r>
            <a:r>
              <a:rPr lang="ru-RU" b="1" dirty="0" smtClean="0"/>
              <a:t> та </a:t>
            </a:r>
            <a:r>
              <a:rPr lang="ru-RU" b="1" dirty="0" err="1" smtClean="0"/>
              <a:t>фінансово-господарську</a:t>
            </a:r>
            <a:r>
              <a:rPr lang="ru-RU" b="1" dirty="0" smtClean="0"/>
              <a:t> </a:t>
            </a:r>
            <a:r>
              <a:rPr lang="ru-RU" b="1" dirty="0" err="1" smtClean="0"/>
              <a:t>діяльність</a:t>
            </a:r>
            <a:r>
              <a:rPr lang="ru-RU" b="1" dirty="0" smtClean="0"/>
              <a:t> закладу </a:t>
            </a:r>
            <a:r>
              <a:rPr lang="ru-RU" b="1" dirty="0" err="1" smtClean="0"/>
              <a:t>освіти</a:t>
            </a:r>
            <a:r>
              <a:rPr lang="ru-RU" b="1" dirty="0" smtClean="0"/>
              <a:t>, </a:t>
            </a:r>
            <a:r>
              <a:rPr lang="ru-RU" b="1" dirty="0" err="1" smtClean="0"/>
              <a:t>призначатимуть</a:t>
            </a:r>
            <a:r>
              <a:rPr lang="ru-RU" b="1" dirty="0" smtClean="0"/>
              <a:t> на </a:t>
            </a:r>
            <a:r>
              <a:rPr lang="ru-RU" b="1" dirty="0" err="1" smtClean="0"/>
              <a:t>умовах</a:t>
            </a:r>
            <a:r>
              <a:rPr lang="ru-RU" b="1" dirty="0" smtClean="0"/>
              <a:t> контракту </a:t>
            </a:r>
            <a:r>
              <a:rPr lang="ru-RU" b="1" dirty="0" err="1" smtClean="0"/>
              <a:t>керівника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err="1" smtClean="0"/>
              <a:t>Керівник</a:t>
            </a:r>
            <a:r>
              <a:rPr lang="ru-RU" b="1" dirty="0" smtClean="0"/>
              <a:t> буде </a:t>
            </a:r>
            <a:r>
              <a:rPr lang="ru-RU" b="1" dirty="0" err="1" smtClean="0"/>
              <a:t>обиратися</a:t>
            </a:r>
            <a:r>
              <a:rPr lang="ru-RU" b="1" dirty="0" smtClean="0"/>
              <a:t> на </a:t>
            </a:r>
            <a:r>
              <a:rPr lang="ru-RU" b="1" dirty="0" err="1" smtClean="0"/>
              <a:t>конкурсних</a:t>
            </a:r>
            <a:r>
              <a:rPr lang="ru-RU" b="1" dirty="0" smtClean="0"/>
              <a:t> засадах </a:t>
            </a:r>
            <a:r>
              <a:rPr lang="ru-RU" b="1" dirty="0" err="1" smtClean="0"/>
              <a:t>строком</a:t>
            </a:r>
            <a:r>
              <a:rPr lang="ru-RU" b="1" dirty="0" smtClean="0"/>
              <a:t> до </a:t>
            </a:r>
            <a:r>
              <a:rPr lang="ru-RU" b="1" dirty="0" err="1" smtClean="0"/>
              <a:t>п'яти</a:t>
            </a:r>
            <a:r>
              <a:rPr lang="ru-RU" b="1" dirty="0" smtClean="0"/>
              <a:t> </a:t>
            </a:r>
            <a:r>
              <a:rPr lang="ru-RU" b="1" dirty="0" err="1" smtClean="0"/>
              <a:t>років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зможе</a:t>
            </a:r>
            <a:r>
              <a:rPr lang="ru-RU" b="1" dirty="0" smtClean="0"/>
              <a:t> </a:t>
            </a:r>
            <a:r>
              <a:rPr lang="ru-RU" b="1" dirty="0" err="1" smtClean="0"/>
              <a:t>обіймати</a:t>
            </a:r>
            <a:r>
              <a:rPr lang="ru-RU" b="1" dirty="0" smtClean="0"/>
              <a:t> посаду не </a:t>
            </a:r>
            <a:r>
              <a:rPr lang="ru-RU" b="1" dirty="0" err="1" smtClean="0"/>
              <a:t>більше</a:t>
            </a:r>
            <a:r>
              <a:rPr lang="ru-RU" b="1" dirty="0" smtClean="0"/>
              <a:t> як два </a:t>
            </a:r>
            <a:r>
              <a:rPr lang="ru-RU" b="1" dirty="0" err="1" smtClean="0"/>
              <a:t>терміни</a:t>
            </a:r>
            <a:r>
              <a:rPr lang="ru-RU" b="1" dirty="0" smtClean="0"/>
              <a:t> </a:t>
            </a:r>
            <a:r>
              <a:rPr lang="ru-RU" b="1" dirty="0" err="1" smtClean="0"/>
              <a:t>поспіль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АВТОНОМІЯ ШКОЛИ І ЯКІСТЬ ОСВІТИ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3160" y="857232"/>
            <a:ext cx="8190806" cy="5977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РЕФОРМА НА ДЕСЯТИРІЧЧЯ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u="sng" dirty="0" smtClean="0"/>
              <a:t>Перша </a:t>
            </a:r>
            <a:r>
              <a:rPr lang="ru-RU" b="1" u="sng" dirty="0" smtClean="0"/>
              <a:t>фаза </a:t>
            </a:r>
            <a:r>
              <a:rPr lang="ru-RU" b="1" u="sng" dirty="0" err="1" smtClean="0"/>
              <a:t>реформування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освіти</a:t>
            </a:r>
            <a:r>
              <a:rPr lang="ru-RU" b="1" u="sng" dirty="0" smtClean="0"/>
              <a:t> </a:t>
            </a:r>
            <a:r>
              <a:rPr lang="ru-RU" b="1" u="sng" dirty="0" smtClean="0"/>
              <a:t>(2016-2018 </a:t>
            </a:r>
            <a:r>
              <a:rPr lang="ru-RU" b="1" u="sng" dirty="0" err="1" smtClean="0"/>
              <a:t>рр</a:t>
            </a:r>
            <a:r>
              <a:rPr lang="ru-RU" b="1" u="sng" dirty="0" smtClean="0"/>
              <a:t>.)</a:t>
            </a:r>
          </a:p>
          <a:p>
            <a:pPr>
              <a:buNone/>
            </a:pPr>
            <a:r>
              <a:rPr lang="ru-RU" dirty="0" smtClean="0"/>
              <a:t>•  </a:t>
            </a:r>
            <a:r>
              <a:rPr lang="ru-RU" b="1" dirty="0" smtClean="0"/>
              <a:t>Перегляд </a:t>
            </a:r>
            <a:r>
              <a:rPr lang="ru-RU" b="1" dirty="0" err="1" smtClean="0"/>
              <a:t>навчальних</a:t>
            </a:r>
            <a:r>
              <a:rPr lang="ru-RU" b="1" dirty="0" smtClean="0"/>
              <a:t> </a:t>
            </a:r>
            <a:r>
              <a:rPr lang="ru-RU" b="1" dirty="0" err="1" smtClean="0"/>
              <a:t>планів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програм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Пілотний</a:t>
            </a:r>
            <a:r>
              <a:rPr lang="ru-RU" b="1" dirty="0" smtClean="0"/>
              <a:t> </a:t>
            </a:r>
            <a:r>
              <a:rPr lang="ru-RU" b="1" dirty="0" err="1" smtClean="0"/>
              <a:t>етап</a:t>
            </a:r>
            <a:r>
              <a:rPr lang="ru-RU" b="1" dirty="0" smtClean="0"/>
              <a:t> </a:t>
            </a:r>
            <a:r>
              <a:rPr lang="ru-RU" b="1" dirty="0" err="1" smtClean="0"/>
              <a:t>створення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опорних</a:t>
            </a:r>
            <a:r>
              <a:rPr lang="ru-RU" b="1" dirty="0" smtClean="0"/>
              <a:t> </a:t>
            </a:r>
            <a:r>
              <a:rPr lang="ru-RU" b="1" dirty="0" err="1" smtClean="0"/>
              <a:t>шкіл</a:t>
            </a:r>
            <a:r>
              <a:rPr lang="ru-RU" b="1" dirty="0" smtClean="0"/>
              <a:t> базового </a:t>
            </a:r>
            <a:r>
              <a:rPr lang="ru-RU" b="1" dirty="0" err="1" smtClean="0"/>
              <a:t>рівня</a:t>
            </a:r>
            <a:r>
              <a:rPr lang="ru-RU" b="1" dirty="0" smtClean="0"/>
              <a:t> у </a:t>
            </a:r>
            <a:r>
              <a:rPr lang="ru-RU" b="1" dirty="0" err="1" smtClean="0"/>
              <a:t>сільській</a:t>
            </a:r>
            <a:r>
              <a:rPr lang="ru-RU" b="1" dirty="0" smtClean="0"/>
              <a:t> </a:t>
            </a:r>
            <a:r>
              <a:rPr lang="ru-RU" b="1" dirty="0" err="1" smtClean="0"/>
              <a:t>місцевості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Розроблення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затвердження</a:t>
            </a:r>
            <a:r>
              <a:rPr lang="ru-RU" b="1" dirty="0" smtClean="0"/>
              <a:t> </a:t>
            </a:r>
            <a:r>
              <a:rPr lang="ru-RU" b="1" dirty="0" err="1" smtClean="0"/>
              <a:t>стандартів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Підвищення</a:t>
            </a:r>
            <a:r>
              <a:rPr lang="ru-RU" b="1" dirty="0" smtClean="0"/>
              <a:t> </a:t>
            </a:r>
            <a:r>
              <a:rPr lang="ru-RU" b="1" dirty="0" err="1" smtClean="0"/>
              <a:t>кваліфікації</a:t>
            </a:r>
            <a:r>
              <a:rPr lang="ru-RU" b="1" dirty="0" smtClean="0"/>
              <a:t> </a:t>
            </a:r>
            <a:r>
              <a:rPr lang="ru-RU" b="1" dirty="0" err="1" smtClean="0"/>
              <a:t>вчителів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Школа </a:t>
            </a:r>
            <a:r>
              <a:rPr lang="ru-RU" b="1" dirty="0" err="1" smtClean="0"/>
              <a:t>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підручників</a:t>
            </a:r>
            <a:r>
              <a:rPr lang="ru-RU" b="1" dirty="0" smtClean="0"/>
              <a:t> нового </a:t>
            </a:r>
            <a:r>
              <a:rPr lang="ru-RU" b="1" dirty="0" err="1" smtClean="0"/>
              <a:t>покоління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РЕФОРМА НА ДЕСЯТИРІЧЧЯ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•  </a:t>
            </a:r>
            <a:r>
              <a:rPr lang="ru-RU" b="1" dirty="0" err="1" smtClean="0"/>
              <a:t>Формування</a:t>
            </a:r>
            <a:r>
              <a:rPr lang="ru-RU" b="1" dirty="0" smtClean="0"/>
              <a:t> </a:t>
            </a:r>
            <a:r>
              <a:rPr lang="ru-RU" b="1" dirty="0" err="1" smtClean="0"/>
              <a:t>національної</a:t>
            </a:r>
            <a:r>
              <a:rPr lang="ru-RU" b="1" dirty="0" smtClean="0"/>
              <a:t> </a:t>
            </a:r>
            <a:r>
              <a:rPr lang="ru-RU" b="1" dirty="0" err="1" smtClean="0"/>
              <a:t>е-платформи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електронних</a:t>
            </a:r>
            <a:r>
              <a:rPr lang="ru-RU" b="1" dirty="0" smtClean="0"/>
              <a:t> </a:t>
            </a:r>
            <a:r>
              <a:rPr lang="ru-RU" b="1" dirty="0" err="1" smtClean="0"/>
              <a:t>курсів</a:t>
            </a:r>
            <a:r>
              <a:rPr lang="ru-RU" b="1" dirty="0" smtClean="0"/>
              <a:t> та </a:t>
            </a:r>
            <a:r>
              <a:rPr lang="ru-RU" b="1" dirty="0" err="1" smtClean="0"/>
              <a:t>підручників</a:t>
            </a:r>
            <a:endParaRPr lang="ru-RU" b="1" dirty="0"/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i="1" dirty="0" smtClean="0"/>
              <a:t>Початок </a:t>
            </a:r>
            <a:r>
              <a:rPr lang="ru-RU" b="1" i="1" dirty="0" err="1" smtClean="0"/>
              <a:t>роботи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початкової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школи</a:t>
            </a:r>
            <a:r>
              <a:rPr lang="ru-RU" b="1" i="1" dirty="0" smtClean="0"/>
              <a:t> за </a:t>
            </a:r>
            <a:r>
              <a:rPr lang="ru-RU" b="1" i="1" dirty="0" err="1" smtClean="0"/>
              <a:t>новими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освітніми</a:t>
            </a:r>
            <a:r>
              <a:rPr lang="ru-RU" b="1" i="1" dirty="0" smtClean="0"/>
              <a:t> стандартами на </a:t>
            </a:r>
            <a:r>
              <a:rPr lang="ru-RU" b="1" i="1" dirty="0" err="1" smtClean="0"/>
              <a:t>компетентнісній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основі</a:t>
            </a:r>
            <a:r>
              <a:rPr lang="ru-RU" b="1" i="1" dirty="0" smtClean="0"/>
              <a:t> (</a:t>
            </a:r>
            <a:r>
              <a:rPr lang="ru-RU" b="1" i="1" dirty="0" err="1" smtClean="0"/>
              <a:t>передбачено</a:t>
            </a:r>
            <a:r>
              <a:rPr lang="ru-RU" b="1" i="1" dirty="0" smtClean="0"/>
              <a:t> проектом Закону </a:t>
            </a:r>
            <a:r>
              <a:rPr lang="ru-RU" b="1" i="1" dirty="0" err="1" smtClean="0"/>
              <a:t>України</a:t>
            </a:r>
            <a:r>
              <a:rPr lang="ru-RU" b="1" i="1" dirty="0" smtClean="0"/>
              <a:t> «Про </a:t>
            </a:r>
            <a:r>
              <a:rPr lang="ru-RU" b="1" i="1" dirty="0" err="1" smtClean="0"/>
              <a:t>освіту</a:t>
            </a:r>
            <a:r>
              <a:rPr lang="ru-RU" b="1" i="1" dirty="0" smtClean="0"/>
              <a:t>») – </a:t>
            </a:r>
            <a:r>
              <a:rPr lang="ru-RU" b="1" dirty="0" smtClean="0"/>
              <a:t>2018 </a:t>
            </a:r>
            <a:r>
              <a:rPr lang="ru-RU" b="1" dirty="0" err="1" smtClean="0"/>
              <a:t>рік</a:t>
            </a:r>
            <a:r>
              <a:rPr lang="ru-RU" b="1" dirty="0" smtClean="0"/>
              <a:t>. </a:t>
            </a:r>
            <a:endParaRPr lang="ru-RU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РЕФОРМА НА ДЕСЯТИРІЧЧЯ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u="sng" dirty="0" smtClean="0"/>
              <a:t>Друга фаза (2019-2022 </a:t>
            </a:r>
            <a:r>
              <a:rPr lang="ru-RU" b="1" u="sng" dirty="0" err="1" smtClean="0"/>
              <a:t>рр</a:t>
            </a:r>
            <a:r>
              <a:rPr lang="ru-RU" b="1" u="sng" dirty="0" smtClean="0"/>
              <a:t>.)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Розроблення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затвердження</a:t>
            </a:r>
            <a:r>
              <a:rPr lang="ru-RU" b="1" dirty="0" smtClean="0"/>
              <a:t> </a:t>
            </a:r>
            <a:r>
              <a:rPr lang="ru-RU" b="1" dirty="0" err="1" smtClean="0"/>
              <a:t>стандартів</a:t>
            </a:r>
            <a:r>
              <a:rPr lang="ru-RU" b="1" dirty="0" smtClean="0"/>
              <a:t>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 – 2019 </a:t>
            </a:r>
            <a:r>
              <a:rPr lang="ru-RU" b="1" dirty="0" err="1" smtClean="0"/>
              <a:t>рік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Формування</a:t>
            </a:r>
            <a:r>
              <a:rPr lang="ru-RU" b="1" dirty="0" smtClean="0"/>
              <a:t> </a:t>
            </a:r>
            <a:r>
              <a:rPr lang="ru-RU" b="1" dirty="0" err="1" smtClean="0"/>
              <a:t>мережі</a:t>
            </a:r>
            <a:r>
              <a:rPr lang="ru-RU" b="1" dirty="0" smtClean="0"/>
              <a:t> </a:t>
            </a:r>
            <a:r>
              <a:rPr lang="ru-RU" b="1" dirty="0" err="1" smtClean="0"/>
              <a:t>опорних</a:t>
            </a:r>
            <a:r>
              <a:rPr lang="ru-RU" b="1" dirty="0" smtClean="0"/>
              <a:t> </a:t>
            </a:r>
            <a:r>
              <a:rPr lang="ru-RU" b="1" dirty="0" err="1" smtClean="0"/>
              <a:t>шкіл</a:t>
            </a:r>
            <a:r>
              <a:rPr lang="ru-RU" b="1" dirty="0" smtClean="0"/>
              <a:t> базового </a:t>
            </a:r>
            <a:r>
              <a:rPr lang="ru-RU" b="1" dirty="0" err="1" smtClean="0"/>
              <a:t>рівня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Створення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системи</a:t>
            </a:r>
            <a:r>
              <a:rPr lang="ru-RU" b="1" dirty="0" smtClean="0"/>
              <a:t> </a:t>
            </a:r>
            <a:r>
              <a:rPr lang="ru-RU" b="1" dirty="0" err="1" smtClean="0"/>
              <a:t>незалежного</a:t>
            </a:r>
            <a:r>
              <a:rPr lang="ru-RU" b="1" dirty="0" smtClean="0"/>
              <a:t> </a:t>
            </a:r>
            <a:r>
              <a:rPr lang="ru-RU" b="1" dirty="0" err="1" smtClean="0"/>
              <a:t>оцінювання</a:t>
            </a:r>
            <a:r>
              <a:rPr lang="ru-RU" b="1" dirty="0" smtClean="0"/>
              <a:t> </a:t>
            </a:r>
            <a:r>
              <a:rPr lang="ru-RU" b="1" dirty="0" err="1" smtClean="0"/>
              <a:t>результатів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за курс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Початок </a:t>
            </a:r>
            <a:r>
              <a:rPr lang="ru-RU" b="1" dirty="0" err="1" smtClean="0"/>
              <a:t>роботи</a:t>
            </a:r>
            <a:r>
              <a:rPr lang="ru-RU" b="1" dirty="0" smtClean="0"/>
              <a:t> </a:t>
            </a:r>
            <a:r>
              <a:rPr lang="ru-RU" b="1" dirty="0" err="1" smtClean="0"/>
              <a:t>базової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за </a:t>
            </a:r>
            <a:r>
              <a:rPr lang="ru-RU" b="1" dirty="0" err="1" smtClean="0"/>
              <a:t>новими</a:t>
            </a:r>
            <a:r>
              <a:rPr lang="ru-RU" b="1" dirty="0" smtClean="0"/>
              <a:t> </a:t>
            </a:r>
            <a:r>
              <a:rPr lang="ru-RU" b="1" dirty="0" err="1" smtClean="0"/>
              <a:t>освітніми</a:t>
            </a:r>
            <a:r>
              <a:rPr lang="ru-RU" b="1" dirty="0" smtClean="0"/>
              <a:t> стандартами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 (</a:t>
            </a:r>
            <a:r>
              <a:rPr lang="ru-RU" b="1" dirty="0" err="1" smtClean="0"/>
              <a:t>передбачено</a:t>
            </a:r>
            <a:r>
              <a:rPr lang="ru-RU" b="1" dirty="0" smtClean="0"/>
              <a:t> проектом Закону </a:t>
            </a:r>
            <a:r>
              <a:rPr lang="ru-RU" b="1" dirty="0" err="1" smtClean="0"/>
              <a:t>України</a:t>
            </a:r>
            <a:r>
              <a:rPr lang="ru-RU" b="1" dirty="0" smtClean="0"/>
              <a:t> «Про </a:t>
            </a:r>
            <a:r>
              <a:rPr lang="ru-RU" b="1" dirty="0" err="1" smtClean="0"/>
              <a:t>освіту</a:t>
            </a:r>
            <a:r>
              <a:rPr lang="ru-RU" b="1" dirty="0" smtClean="0"/>
              <a:t>») – 2022 </a:t>
            </a:r>
            <a:r>
              <a:rPr lang="ru-RU" b="1" dirty="0" err="1" smtClean="0"/>
              <a:t>рік</a:t>
            </a:r>
            <a:r>
              <a:rPr lang="ru-RU" b="1" dirty="0" smtClean="0"/>
              <a:t>. </a:t>
            </a:r>
            <a:endParaRPr lang="ru-RU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РЕФОРМА НА ДЕСЯТИРІЧЧЯ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u="sng" dirty="0" err="1" smtClean="0"/>
              <a:t>Третя</a:t>
            </a:r>
            <a:r>
              <a:rPr lang="ru-RU" b="1" u="sng" dirty="0" smtClean="0"/>
              <a:t> фаза (2023-2029 </a:t>
            </a:r>
            <a:r>
              <a:rPr lang="ru-RU" b="1" u="sng" dirty="0" err="1" smtClean="0"/>
              <a:t>рр</a:t>
            </a:r>
            <a:r>
              <a:rPr lang="ru-RU" b="1" u="sng" dirty="0" smtClean="0"/>
              <a:t>.)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Розроблення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затвердження</a:t>
            </a:r>
            <a:r>
              <a:rPr lang="ru-RU" b="1" dirty="0" smtClean="0"/>
              <a:t> </a:t>
            </a:r>
            <a:r>
              <a:rPr lang="ru-RU" b="1" dirty="0" err="1" smtClean="0"/>
              <a:t>стандартів</a:t>
            </a:r>
            <a:r>
              <a:rPr lang="ru-RU" b="1" dirty="0" smtClean="0"/>
              <a:t> </a:t>
            </a:r>
            <a:r>
              <a:rPr lang="ru-RU" b="1" dirty="0" err="1" smtClean="0"/>
              <a:t>профільної</a:t>
            </a:r>
            <a:r>
              <a:rPr lang="ru-RU" b="1" dirty="0" smtClean="0"/>
              <a:t> </a:t>
            </a:r>
            <a:r>
              <a:rPr lang="ru-RU" b="1" dirty="0" err="1" smtClean="0"/>
              <a:t>середньої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err="1" smtClean="0"/>
              <a:t>освіти</a:t>
            </a:r>
            <a:r>
              <a:rPr lang="ru-RU" b="1" dirty="0" smtClean="0"/>
              <a:t>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 – 2023 </a:t>
            </a:r>
            <a:r>
              <a:rPr lang="ru-RU" b="1" dirty="0" err="1" smtClean="0"/>
              <a:t>рік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Формування</a:t>
            </a:r>
            <a:r>
              <a:rPr lang="ru-RU" b="1" dirty="0" smtClean="0"/>
              <a:t> </a:t>
            </a:r>
            <a:r>
              <a:rPr lang="ru-RU" b="1" dirty="0" err="1" smtClean="0"/>
              <a:t>мережі</a:t>
            </a:r>
            <a:r>
              <a:rPr lang="ru-RU" b="1" dirty="0" smtClean="0"/>
              <a:t> </a:t>
            </a:r>
            <a:r>
              <a:rPr lang="ru-RU" b="1" dirty="0" err="1" smtClean="0"/>
              <a:t>закладів</a:t>
            </a:r>
            <a:r>
              <a:rPr lang="ru-RU" b="1" dirty="0" smtClean="0"/>
              <a:t> </a:t>
            </a:r>
            <a:r>
              <a:rPr lang="ru-RU" b="1" dirty="0" err="1" smtClean="0"/>
              <a:t>ІІІ-рівня</a:t>
            </a:r>
            <a:r>
              <a:rPr lang="ru-RU" b="1" dirty="0" smtClean="0"/>
              <a:t> (</a:t>
            </a:r>
            <a:r>
              <a:rPr lang="ru-RU" b="1" dirty="0" err="1" smtClean="0"/>
              <a:t>профільної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) – не </a:t>
            </a:r>
            <a:r>
              <a:rPr lang="ru-RU" b="1" dirty="0" err="1" smtClean="0"/>
              <a:t>пізніше</a:t>
            </a:r>
            <a:r>
              <a:rPr lang="ru-RU" b="1" dirty="0" smtClean="0"/>
              <a:t> 2025 року.</a:t>
            </a:r>
          </a:p>
          <a:p>
            <a:pPr>
              <a:buNone/>
            </a:pPr>
            <a:r>
              <a:rPr lang="ru-RU" b="1" dirty="0" smtClean="0"/>
              <a:t>•  </a:t>
            </a:r>
            <a:r>
              <a:rPr lang="ru-RU" b="1" dirty="0" err="1" smtClean="0"/>
              <a:t>Створення</a:t>
            </a:r>
            <a:r>
              <a:rPr lang="ru-RU" b="1" dirty="0" smtClean="0"/>
              <a:t> </a:t>
            </a:r>
            <a:r>
              <a:rPr lang="ru-RU" b="1" dirty="0" err="1" smtClean="0"/>
              <a:t>системи</a:t>
            </a:r>
            <a:r>
              <a:rPr lang="ru-RU" b="1" dirty="0" smtClean="0"/>
              <a:t> </a:t>
            </a:r>
            <a:r>
              <a:rPr lang="ru-RU" b="1" dirty="0" err="1" smtClean="0"/>
              <a:t>незалежного</a:t>
            </a:r>
            <a:r>
              <a:rPr lang="ru-RU" b="1" dirty="0" smtClean="0"/>
              <a:t> </a:t>
            </a:r>
            <a:r>
              <a:rPr lang="ru-RU" b="1" dirty="0" err="1" smtClean="0"/>
              <a:t>оцінювання</a:t>
            </a:r>
            <a:r>
              <a:rPr lang="ru-RU" b="1" dirty="0" smtClean="0"/>
              <a:t> </a:t>
            </a:r>
            <a:r>
              <a:rPr lang="ru-RU" b="1" dirty="0" err="1" smtClean="0"/>
              <a:t>професійних</a:t>
            </a:r>
            <a:r>
              <a:rPr lang="ru-RU" b="1" dirty="0" smtClean="0"/>
              <a:t> </a:t>
            </a:r>
            <a:r>
              <a:rPr lang="ru-RU" b="1" dirty="0" err="1" smtClean="0"/>
              <a:t>ква</a:t>
            </a:r>
            <a:r>
              <a:rPr lang="ru-RU" b="1" dirty="0" smtClean="0"/>
              <a:t>- </a:t>
            </a:r>
          </a:p>
          <a:p>
            <a:pPr>
              <a:buNone/>
            </a:pPr>
            <a:r>
              <a:rPr lang="ru-RU" b="1" dirty="0" err="1" smtClean="0"/>
              <a:t>ліфікацій</a:t>
            </a:r>
            <a:r>
              <a:rPr lang="ru-RU" b="1" dirty="0" smtClean="0"/>
              <a:t> </a:t>
            </a:r>
            <a:r>
              <a:rPr lang="ru-RU" b="1" dirty="0" err="1" smtClean="0"/>
              <a:t>випускників</a:t>
            </a:r>
            <a:r>
              <a:rPr lang="ru-RU" b="1" dirty="0" smtClean="0"/>
              <a:t> </a:t>
            </a:r>
            <a:r>
              <a:rPr lang="ru-RU" b="1" dirty="0" err="1" smtClean="0"/>
              <a:t>професійного</a:t>
            </a:r>
            <a:r>
              <a:rPr lang="ru-RU" b="1" dirty="0" smtClean="0"/>
              <a:t> </a:t>
            </a:r>
            <a:r>
              <a:rPr lang="ru-RU" b="1" dirty="0" err="1" smtClean="0"/>
              <a:t>профілю</a:t>
            </a:r>
            <a:r>
              <a:rPr lang="ru-RU" b="1" dirty="0" smtClean="0"/>
              <a:t> </a:t>
            </a:r>
            <a:r>
              <a:rPr lang="ru-RU" b="1" dirty="0" err="1" smtClean="0"/>
              <a:t>старшої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•  Початок </a:t>
            </a:r>
            <a:r>
              <a:rPr lang="ru-RU" b="1" dirty="0" err="1" smtClean="0"/>
              <a:t>роботи</a:t>
            </a:r>
            <a:r>
              <a:rPr lang="ru-RU" b="1" dirty="0" smtClean="0"/>
              <a:t> </a:t>
            </a:r>
            <a:r>
              <a:rPr lang="ru-RU" b="1" dirty="0" err="1" smtClean="0"/>
              <a:t>профільної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за </a:t>
            </a:r>
            <a:r>
              <a:rPr lang="ru-RU" b="1" dirty="0" err="1" smtClean="0"/>
              <a:t>новими</a:t>
            </a:r>
            <a:r>
              <a:rPr lang="ru-RU" b="1" dirty="0" smtClean="0"/>
              <a:t> </a:t>
            </a:r>
            <a:r>
              <a:rPr lang="ru-RU" b="1" dirty="0" err="1" smtClean="0"/>
              <a:t>освітніми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smtClean="0"/>
              <a:t>стандартами на </a:t>
            </a:r>
            <a:r>
              <a:rPr lang="ru-RU" b="1" dirty="0" err="1" smtClean="0"/>
              <a:t>компетентнісній</a:t>
            </a:r>
            <a:r>
              <a:rPr lang="ru-RU" b="1" dirty="0" smtClean="0"/>
              <a:t> </a:t>
            </a:r>
            <a:r>
              <a:rPr lang="ru-RU" b="1" dirty="0" err="1" smtClean="0"/>
              <a:t>основі</a:t>
            </a:r>
            <a:r>
              <a:rPr lang="ru-RU" b="1" dirty="0" smtClean="0"/>
              <a:t> (</a:t>
            </a:r>
            <a:r>
              <a:rPr lang="ru-RU" b="1" dirty="0" err="1" smtClean="0"/>
              <a:t>передбачено</a:t>
            </a:r>
            <a:r>
              <a:rPr lang="ru-RU" b="1" dirty="0" smtClean="0"/>
              <a:t> проектом </a:t>
            </a:r>
          </a:p>
          <a:p>
            <a:pPr>
              <a:buNone/>
            </a:pPr>
            <a:r>
              <a:rPr lang="ru-RU" b="1" dirty="0" smtClean="0"/>
              <a:t>Закону </a:t>
            </a:r>
            <a:r>
              <a:rPr lang="ru-RU" b="1" dirty="0" err="1" smtClean="0"/>
              <a:t>України</a:t>
            </a:r>
            <a:r>
              <a:rPr lang="ru-RU" b="1" dirty="0" smtClean="0"/>
              <a:t> «Про </a:t>
            </a:r>
            <a:r>
              <a:rPr lang="ru-RU" b="1" dirty="0" err="1" smtClean="0"/>
              <a:t>освіту</a:t>
            </a:r>
            <a:r>
              <a:rPr lang="ru-RU" b="1" dirty="0" smtClean="0"/>
              <a:t>») – не </a:t>
            </a:r>
            <a:r>
              <a:rPr lang="ru-RU" b="1" dirty="0" err="1" smtClean="0"/>
              <a:t>пізніше</a:t>
            </a:r>
            <a:r>
              <a:rPr lang="ru-RU" b="1" dirty="0" smtClean="0"/>
              <a:t> 2027 року. </a:t>
            </a:r>
          </a:p>
          <a:p>
            <a:pPr>
              <a:buNone/>
            </a:pPr>
            <a:r>
              <a:rPr lang="ru-RU" b="1" dirty="0" smtClean="0"/>
              <a:t>•  Перший </a:t>
            </a:r>
            <a:r>
              <a:rPr lang="ru-RU" b="1" dirty="0" err="1" smtClean="0"/>
              <a:t>дванадцятий</a:t>
            </a:r>
            <a:r>
              <a:rPr lang="ru-RU" b="1" dirty="0" smtClean="0"/>
              <a:t> </a:t>
            </a:r>
            <a:r>
              <a:rPr lang="ru-RU" b="1" dirty="0" err="1" smtClean="0"/>
              <a:t>клас</a:t>
            </a:r>
            <a:r>
              <a:rPr lang="ru-RU" b="1" dirty="0" smtClean="0"/>
              <a:t> </a:t>
            </a:r>
            <a:r>
              <a:rPr lang="ru-RU" b="1" dirty="0" err="1" smtClean="0"/>
              <a:t>Нової</a:t>
            </a:r>
            <a:r>
              <a:rPr lang="ru-RU" b="1" dirty="0" smtClean="0"/>
              <a:t> </a:t>
            </a:r>
            <a:r>
              <a:rPr lang="ru-RU" b="1" dirty="0" err="1" smtClean="0"/>
              <a:t>школи</a:t>
            </a:r>
            <a:r>
              <a:rPr lang="ru-RU" b="1" dirty="0" smtClean="0"/>
              <a:t> – не </a:t>
            </a:r>
            <a:r>
              <a:rPr lang="ru-RU" b="1" dirty="0" err="1" smtClean="0"/>
              <a:t>пізніше</a:t>
            </a:r>
            <a:r>
              <a:rPr lang="ru-RU" b="1" dirty="0" smtClean="0"/>
              <a:t> 2029 року. </a:t>
            </a:r>
            <a:endParaRPr lang="ru-RU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8800" dirty="0" smtClean="0"/>
              <a:t>Дякуємо за увагу!</a:t>
            </a:r>
            <a:endParaRPr lang="ru-RU" sz="8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193</TotalTime>
  <Words>2511</Words>
  <Application>Microsoft Office PowerPoint</Application>
  <PresentationFormat>Экран (4:3)</PresentationFormat>
  <Paragraphs>209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Воздушный поток</vt:lpstr>
      <vt:lpstr>Презентация PowerPoint</vt:lpstr>
      <vt:lpstr>МЕТА НОВОЇ ШКОЛИ</vt:lpstr>
      <vt:lpstr>ВИПУСКНИК НОВОЇ ШКОЛИ</vt:lpstr>
      <vt:lpstr>Презентация PowerPoint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ФОРМУЛА НОВОЇ ШКОЛИ</vt:lpstr>
      <vt:lpstr>Презентация PowerPoint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10 КЛЮЧОВИХ КОМПЕТЕНТНОСТЕЙ НОВОЇ УКРАЇНСЬКОЇ ШКОЛИ</vt:lpstr>
      <vt:lpstr>ПЕДАГОГІКА ПАРТНЕРСТВА</vt:lpstr>
      <vt:lpstr>ПЕДАГОГІКА ПАРТНЕРСТВА</vt:lpstr>
      <vt:lpstr>ПЕДАГОГІКА ПАРТНЕРСТВА</vt:lpstr>
      <vt:lpstr>ПЕДАГОГІКА ПАРТНЕРСТВА</vt:lpstr>
      <vt:lpstr>ВМОТИВОВАНИЙ УЧИТЕЛЬ</vt:lpstr>
      <vt:lpstr>ВМОТИВОВАНИЙ УЧИТЕЛЬ </vt:lpstr>
      <vt:lpstr>ВМОТИВОВАНИЙ УЧИТЕЛЬ </vt:lpstr>
      <vt:lpstr>ОРІЄНТАЦІЯ НА УЧНЯ</vt:lpstr>
      <vt:lpstr>ОРІЄНТАЦІЯ НА УЧНЯ</vt:lpstr>
      <vt:lpstr>ОРІЄНТАЦІЯ НА УЧНЯ</vt:lpstr>
      <vt:lpstr>ВИХОВАННЯ НА ЦІННОСТЯХ</vt:lpstr>
      <vt:lpstr>НОВА СТРУКТУРА </vt:lpstr>
      <vt:lpstr>Початкова освіта</vt:lpstr>
      <vt:lpstr>Початкова освіта</vt:lpstr>
      <vt:lpstr>Початкова освіта</vt:lpstr>
      <vt:lpstr>Початкова освіта</vt:lpstr>
      <vt:lpstr>Базова середня освіта</vt:lpstr>
      <vt:lpstr>Базова середня освіта</vt:lpstr>
      <vt:lpstr>Базова середня освіта</vt:lpstr>
      <vt:lpstr>Профільна середня освіта</vt:lpstr>
      <vt:lpstr>Профільна середня освіта</vt:lpstr>
      <vt:lpstr>Профільна середня освіта</vt:lpstr>
      <vt:lpstr>АВТОНОМІЯ ШКОЛИ І ЯКІСТЬ ОСВІТИ</vt:lpstr>
      <vt:lpstr>АВТОНОМІЯ ШКОЛИ І ЯКІСТЬ ОСВІТИ</vt:lpstr>
      <vt:lpstr>АВТОНОМІЯ ШКОЛИ І ЯКІСТЬ ОСВІТИ</vt:lpstr>
      <vt:lpstr>РЕФОРМА НА ДЕСЯТИРІЧЧЯ</vt:lpstr>
      <vt:lpstr>РЕФОРМА НА ДЕСЯТИРІЧЧЯ</vt:lpstr>
      <vt:lpstr>РЕФОРМА НА ДЕСЯТИРІЧЧЯ</vt:lpstr>
      <vt:lpstr>РЕФОРМА НА ДЕСЯТИРІЧЧЯ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DNA7 X86</cp:lastModifiedBy>
  <cp:revision>40</cp:revision>
  <dcterms:created xsi:type="dcterms:W3CDTF">2016-08-25T06:27:30Z</dcterms:created>
  <dcterms:modified xsi:type="dcterms:W3CDTF">2016-08-27T14:07:22Z</dcterms:modified>
</cp:coreProperties>
</file>